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4" r:id="rId3"/>
    <p:sldMasterId id="2147483673" r:id="rId4"/>
    <p:sldMasterId id="2147483682" r:id="rId5"/>
  </p:sldMasterIdLst>
  <p:notesMasterIdLst>
    <p:notesMasterId r:id="rId34"/>
  </p:notesMasterIdLst>
  <p:handoutMasterIdLst>
    <p:handoutMasterId r:id="rId35"/>
  </p:handoutMasterIdLst>
  <p:sldIdLst>
    <p:sldId id="256" r:id="rId6"/>
    <p:sldId id="2513" r:id="rId7"/>
    <p:sldId id="2663" r:id="rId8"/>
    <p:sldId id="3240" r:id="rId9"/>
    <p:sldId id="2658" r:id="rId10"/>
    <p:sldId id="2651" r:id="rId11"/>
    <p:sldId id="2594" r:id="rId12"/>
    <p:sldId id="2142532867" r:id="rId13"/>
    <p:sldId id="270" r:id="rId14"/>
    <p:sldId id="2664" r:id="rId15"/>
    <p:sldId id="2665" r:id="rId16"/>
    <p:sldId id="2142532865" r:id="rId17"/>
    <p:sldId id="2667" r:id="rId18"/>
    <p:sldId id="2668" r:id="rId19"/>
    <p:sldId id="2582" r:id="rId20"/>
    <p:sldId id="257" r:id="rId21"/>
    <p:sldId id="2669" r:id="rId22"/>
    <p:sldId id="2724" r:id="rId23"/>
    <p:sldId id="2565" r:id="rId24"/>
    <p:sldId id="2635" r:id="rId25"/>
    <p:sldId id="2670" r:id="rId26"/>
    <p:sldId id="3272" r:id="rId27"/>
    <p:sldId id="2142532864" r:id="rId28"/>
    <p:sldId id="2596" r:id="rId29"/>
    <p:sldId id="2671" r:id="rId30"/>
    <p:sldId id="3269" r:id="rId31"/>
    <p:sldId id="2142532866" r:id="rId32"/>
    <p:sldId id="261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030"/>
    <a:srgbClr val="ABE338"/>
    <a:srgbClr val="005293"/>
    <a:srgbClr val="CCDCE9"/>
    <a:srgbClr val="3E107A"/>
    <a:srgbClr val="FFDBCB"/>
    <a:srgbClr val="006060"/>
    <a:srgbClr val="F7CA18"/>
    <a:srgbClr val="8B70AF"/>
    <a:srgbClr val="F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 snapToGrid="0">
      <p:cViewPr varScale="1">
        <p:scale>
          <a:sx n="50" d="100"/>
          <a:sy n="50" d="100"/>
        </p:scale>
        <p:origin x="32" y="200"/>
      </p:cViewPr>
      <p:guideLst/>
    </p:cSldViewPr>
  </p:slideViewPr>
  <p:outlineViewPr>
    <p:cViewPr>
      <p:scale>
        <a:sx n="33" d="100"/>
        <a:sy n="33" d="100"/>
      </p:scale>
      <p:origin x="0" y="-12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Contact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Contact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5B-4C88-82DB-2D27D19F30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5B-4C88-82DB-2D27D19F30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5B-4C88-82DB-2D27D19F30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5B-4C88-82DB-2D27D19F306E}"/>
              </c:ext>
            </c:extLst>
          </c:dPt>
          <c:cat>
            <c:strRef>
              <c:f>Sheet1!$A$2:$A$5</c:f>
              <c:strCache>
                <c:ptCount val="2"/>
                <c:pt idx="0">
                  <c:v>Emails</c:v>
                </c:pt>
                <c:pt idx="1">
                  <c:v>Calls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0.71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5-4CD5-94E5-9932790FE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Learning aim level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074270616627298E-2"/>
          <c:y val="0.10014843133929434"/>
          <c:w val="0.89878128864963347"/>
          <c:h val="0.81204547169995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Learning Aim Level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4B-45FD-8DDB-C8055ED07BC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4B-45FD-8DDB-C8055ED07BC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4B-45FD-8DDB-C8055ED07BC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4B-45FD-8DDB-C8055ED07BC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0.88</c:v>
                </c:pt>
                <c:pt idx="1">
                  <c:v>0.09</c:v>
                </c:pt>
                <c:pt idx="2" formatCode="0.00%">
                  <c:v>2.5000000000000001E-2</c:v>
                </c:pt>
                <c:pt idx="3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3-4953-836E-C0A62A815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Learning aim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Learning Aim Type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E2-4B2A-9499-4FA99C95325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E2-4B2A-9499-4FA99C95325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E2-4B2A-9499-4FA99C95325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9D-4A69-897D-B9F8FD0CED6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E2-4B2A-9499-4FA99C95325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BE2-4B2A-9499-4FA99C95325B}"/>
              </c:ext>
            </c:extLst>
          </c:dPt>
          <c:cat>
            <c:strRef>
              <c:f>Sheet1!$A$2:$A$7</c:f>
              <c:strCache>
                <c:ptCount val="6"/>
                <c:pt idx="0">
                  <c:v>Vocational Qualification</c:v>
                </c:pt>
                <c:pt idx="1">
                  <c:v>QCF Certificate</c:v>
                </c:pt>
                <c:pt idx="2">
                  <c:v>QCF Diploma</c:v>
                </c:pt>
                <c:pt idx="3">
                  <c:v>QAA Access to HE</c:v>
                </c:pt>
                <c:pt idx="4">
                  <c:v>AS Level</c:v>
                </c:pt>
                <c:pt idx="5">
                  <c:v>A Level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0.09</c:v>
                </c:pt>
                <c:pt idx="1">
                  <c:v>7.0000000000000007E-2</c:v>
                </c:pt>
                <c:pt idx="2">
                  <c:v>0.54</c:v>
                </c:pt>
                <c:pt idx="3">
                  <c:v>0.28999999999999998</c:v>
                </c:pt>
                <c:pt idx="4" formatCode="0.00%">
                  <c:v>2E-3</c:v>
                </c:pt>
                <c:pt idx="5" formatCode="0.00%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D-4A69-897D-B9F8FD0CE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35DB5-C434-4F58-8B79-43D15DEBB4A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B8D001-E65F-4335-8733-54FE7762F245}">
      <dgm:prSet phldrT="[Text]"/>
      <dgm:spPr>
        <a:solidFill>
          <a:schemeClr val="accent6">
            <a:lumMod val="75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GB" dirty="0">
              <a:latin typeface="Helvetica" panose="020B0604020202020204" pitchFamily="34" charset="0"/>
              <a:cs typeface="Helvetica" panose="020B0604020202020204" pitchFamily="34" charset="0"/>
            </a:rPr>
            <a:t>CPR</a:t>
          </a:r>
        </a:p>
      </dgm:t>
    </dgm:pt>
    <dgm:pt modelId="{D115800F-CC81-483E-8B81-3F207E272C29}" type="parTrans" cxnId="{18A88525-325A-4E27-95BE-8C1AC1EA20AE}">
      <dgm:prSet/>
      <dgm:spPr/>
      <dgm:t>
        <a:bodyPr/>
        <a:lstStyle/>
        <a:p>
          <a:endParaRPr lang="en-GB"/>
        </a:p>
      </dgm:t>
    </dgm:pt>
    <dgm:pt modelId="{1054156C-E54B-4F0F-A5F6-948F92B0C00A}" type="sibTrans" cxnId="{18A88525-325A-4E27-95BE-8C1AC1EA20AE}">
      <dgm:prSet/>
      <dgm:spPr/>
      <dgm:t>
        <a:bodyPr/>
        <a:lstStyle/>
        <a:p>
          <a:endParaRPr lang="en-GB"/>
        </a:p>
      </dgm:t>
    </dgm:pt>
    <dgm:pt modelId="{DDFBBA3E-DBA7-48CF-BE2F-C3B318549EAF}">
      <dgm:prSet phldrT="[Text]"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GB" sz="1700" dirty="0">
              <a:latin typeface="Helvetica" panose="020B0604020202020204" pitchFamily="34" charset="0"/>
              <a:cs typeface="Helvetica" panose="020B0604020202020204" pitchFamily="34" charset="0"/>
            </a:rPr>
            <a:t>Residual Entitlement</a:t>
          </a:r>
        </a:p>
      </dgm:t>
    </dgm:pt>
    <dgm:pt modelId="{4E857ED5-EF46-43DF-A2B5-5E4130D01BB0}" type="parTrans" cxnId="{660CC7B1-1D17-4D1F-B2AB-56428A0F7399}">
      <dgm:prSet/>
      <dgm:spPr/>
      <dgm:t>
        <a:bodyPr/>
        <a:lstStyle/>
        <a:p>
          <a:endParaRPr lang="en-GB"/>
        </a:p>
      </dgm:t>
    </dgm:pt>
    <dgm:pt modelId="{0C706D37-A4A8-427E-A933-6D0808CD0D07}" type="sibTrans" cxnId="{660CC7B1-1D17-4D1F-B2AB-56428A0F7399}">
      <dgm:prSet/>
      <dgm:spPr/>
      <dgm:t>
        <a:bodyPr/>
        <a:lstStyle/>
        <a:p>
          <a:endParaRPr lang="en-GB"/>
        </a:p>
      </dgm:t>
    </dgm:pt>
    <dgm:pt modelId="{6BD5D3D3-BB87-4DBF-B539-46F4C1FC27BD}">
      <dgm:prSet phldrT="[Text]"/>
      <dgm:spPr>
        <a:solidFill>
          <a:srgbClr val="00B050"/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GB" dirty="0">
              <a:latin typeface="Helvetica" panose="020B0604020202020204" pitchFamily="34" charset="0"/>
              <a:cs typeface="Helvetica" panose="020B0604020202020204" pitchFamily="34" charset="0"/>
            </a:rPr>
            <a:t>Alternative Student Finance</a:t>
          </a:r>
        </a:p>
      </dgm:t>
    </dgm:pt>
    <dgm:pt modelId="{3C2F248C-AAE5-437E-A4B7-80964ECB1615}" type="parTrans" cxnId="{4B08EB3C-41E1-487E-90F8-A2A1A1D277E4}">
      <dgm:prSet/>
      <dgm:spPr/>
      <dgm:t>
        <a:bodyPr/>
        <a:lstStyle/>
        <a:p>
          <a:endParaRPr lang="en-GB"/>
        </a:p>
      </dgm:t>
    </dgm:pt>
    <dgm:pt modelId="{E981AC34-9625-46AC-B0AD-90C1AD99D35C}" type="sibTrans" cxnId="{4B08EB3C-41E1-487E-90F8-A2A1A1D277E4}">
      <dgm:prSet/>
      <dgm:spPr/>
      <dgm:t>
        <a:bodyPr/>
        <a:lstStyle/>
        <a:p>
          <a:endParaRPr lang="en-GB"/>
        </a:p>
      </dgm:t>
    </dgm:pt>
    <dgm:pt modelId="{81B8B577-8C40-448C-B9A5-526457963259}" type="pres">
      <dgm:prSet presAssocID="{8FB35DB5-C434-4F58-8B79-43D15DEBB4A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AB7A622-6CFA-491E-8862-6DCE2F32E4F2}" type="pres">
      <dgm:prSet presAssocID="{8FB35DB5-C434-4F58-8B79-43D15DEBB4A4}" presName="cycle" presStyleCnt="0"/>
      <dgm:spPr/>
    </dgm:pt>
    <dgm:pt modelId="{1137D3FF-6D42-4663-A2BC-F73B9EA0AC7F}" type="pres">
      <dgm:prSet presAssocID="{8FB35DB5-C434-4F58-8B79-43D15DEBB4A4}" presName="centerShape" presStyleCnt="0"/>
      <dgm:spPr/>
    </dgm:pt>
    <dgm:pt modelId="{1C9A0F9B-479E-48B6-A6EE-1D4A4A42E610}" type="pres">
      <dgm:prSet presAssocID="{8FB35DB5-C434-4F58-8B79-43D15DEBB4A4}" presName="connSite" presStyleLbl="node1" presStyleIdx="0" presStyleCnt="4"/>
      <dgm:spPr/>
    </dgm:pt>
    <dgm:pt modelId="{D22222C1-387E-41D3-8CA2-FC957457E749}" type="pres">
      <dgm:prSet presAssocID="{8FB35DB5-C434-4F58-8B79-43D15DEBB4A4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811686-7206-4662-8E1C-7546C605086B}" type="pres">
      <dgm:prSet presAssocID="{D115800F-CC81-483E-8B81-3F207E272C29}" presName="Name25" presStyleLbl="parChTrans1D1" presStyleIdx="0" presStyleCnt="3"/>
      <dgm:spPr/>
    </dgm:pt>
    <dgm:pt modelId="{6D149473-352B-4D36-A7B0-A6A2484A96F0}" type="pres">
      <dgm:prSet presAssocID="{C7B8D001-E65F-4335-8733-54FE7762F245}" presName="node" presStyleCnt="0"/>
      <dgm:spPr/>
    </dgm:pt>
    <dgm:pt modelId="{0290CCBE-E2F0-4342-8354-CFB13802434B}" type="pres">
      <dgm:prSet presAssocID="{C7B8D001-E65F-4335-8733-54FE7762F245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3E91A8CE-5A1D-4C03-BA25-33D7BE5A59A4}" type="pres">
      <dgm:prSet presAssocID="{C7B8D001-E65F-4335-8733-54FE7762F245}" presName="childNode" presStyleLbl="revTx" presStyleIdx="0" presStyleCnt="0">
        <dgm:presLayoutVars>
          <dgm:bulletEnabled val="1"/>
        </dgm:presLayoutVars>
      </dgm:prSet>
      <dgm:spPr/>
    </dgm:pt>
    <dgm:pt modelId="{DC8DEEF5-4302-448D-9C88-04D71D5DCBA0}" type="pres">
      <dgm:prSet presAssocID="{4E857ED5-EF46-43DF-A2B5-5E4130D01BB0}" presName="Name25" presStyleLbl="parChTrans1D1" presStyleIdx="1" presStyleCnt="3"/>
      <dgm:spPr/>
    </dgm:pt>
    <dgm:pt modelId="{016B49E6-AE04-4EDB-B146-5E9868829233}" type="pres">
      <dgm:prSet presAssocID="{DDFBBA3E-DBA7-48CF-BE2F-C3B318549EAF}" presName="node" presStyleCnt="0"/>
      <dgm:spPr/>
    </dgm:pt>
    <dgm:pt modelId="{22D0915B-3E1C-407C-B1A4-1F7C84658A21}" type="pres">
      <dgm:prSet presAssocID="{DDFBBA3E-DBA7-48CF-BE2F-C3B318549EAF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7E208DF-16DD-4D10-9143-DC9DBDC4D639}" type="pres">
      <dgm:prSet presAssocID="{DDFBBA3E-DBA7-48CF-BE2F-C3B318549EAF}" presName="childNode" presStyleLbl="revTx" presStyleIdx="0" presStyleCnt="0">
        <dgm:presLayoutVars>
          <dgm:bulletEnabled val="1"/>
        </dgm:presLayoutVars>
      </dgm:prSet>
      <dgm:spPr/>
    </dgm:pt>
    <dgm:pt modelId="{87683D81-F30B-4CC3-8DFD-5F8D6293E060}" type="pres">
      <dgm:prSet presAssocID="{3C2F248C-AAE5-437E-A4B7-80964ECB1615}" presName="Name25" presStyleLbl="parChTrans1D1" presStyleIdx="2" presStyleCnt="3"/>
      <dgm:spPr/>
    </dgm:pt>
    <dgm:pt modelId="{BBE9B1EE-3CF5-4E16-9909-50C74185A769}" type="pres">
      <dgm:prSet presAssocID="{6BD5D3D3-BB87-4DBF-B539-46F4C1FC27BD}" presName="node" presStyleCnt="0"/>
      <dgm:spPr/>
    </dgm:pt>
    <dgm:pt modelId="{F62B8896-8291-47A3-842D-B1F084E5812D}" type="pres">
      <dgm:prSet presAssocID="{6BD5D3D3-BB87-4DBF-B539-46F4C1FC27BD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42ABE8D4-D947-4705-B331-CE24DCCCD875}" type="pres">
      <dgm:prSet presAssocID="{6BD5D3D3-BB87-4DBF-B539-46F4C1FC27B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8229D14-E372-44A0-9553-44EFAB5E6239}" type="presOf" srcId="{6BD5D3D3-BB87-4DBF-B539-46F4C1FC27BD}" destId="{F62B8896-8291-47A3-842D-B1F084E5812D}" srcOrd="0" destOrd="0" presId="urn:microsoft.com/office/officeart/2005/8/layout/radial2"/>
    <dgm:cxn modelId="{18A88525-325A-4E27-95BE-8C1AC1EA20AE}" srcId="{8FB35DB5-C434-4F58-8B79-43D15DEBB4A4}" destId="{C7B8D001-E65F-4335-8733-54FE7762F245}" srcOrd="0" destOrd="0" parTransId="{D115800F-CC81-483E-8B81-3F207E272C29}" sibTransId="{1054156C-E54B-4F0F-A5F6-948F92B0C00A}"/>
    <dgm:cxn modelId="{4B08EB3C-41E1-487E-90F8-A2A1A1D277E4}" srcId="{8FB35DB5-C434-4F58-8B79-43D15DEBB4A4}" destId="{6BD5D3D3-BB87-4DBF-B539-46F4C1FC27BD}" srcOrd="2" destOrd="0" parTransId="{3C2F248C-AAE5-437E-A4B7-80964ECB1615}" sibTransId="{E981AC34-9625-46AC-B0AD-90C1AD99D35C}"/>
    <dgm:cxn modelId="{57DEA23D-2F60-4F5B-B4DB-7A007F21045C}" type="presOf" srcId="{D115800F-CC81-483E-8B81-3F207E272C29}" destId="{97811686-7206-4662-8E1C-7546C605086B}" srcOrd="0" destOrd="0" presId="urn:microsoft.com/office/officeart/2005/8/layout/radial2"/>
    <dgm:cxn modelId="{B7D85840-6B0E-4B9F-B2E4-07310371720D}" type="presOf" srcId="{C7B8D001-E65F-4335-8733-54FE7762F245}" destId="{0290CCBE-E2F0-4342-8354-CFB13802434B}" srcOrd="0" destOrd="0" presId="urn:microsoft.com/office/officeart/2005/8/layout/radial2"/>
    <dgm:cxn modelId="{BC28265B-3042-4B0A-A1C8-2B67ADA4AEFA}" type="presOf" srcId="{8FB35DB5-C434-4F58-8B79-43D15DEBB4A4}" destId="{81B8B577-8C40-448C-B9A5-526457963259}" srcOrd="0" destOrd="0" presId="urn:microsoft.com/office/officeart/2005/8/layout/radial2"/>
    <dgm:cxn modelId="{05865587-8976-4C9F-9547-3E88C3B571E4}" type="presOf" srcId="{3C2F248C-AAE5-437E-A4B7-80964ECB1615}" destId="{87683D81-F30B-4CC3-8DFD-5F8D6293E060}" srcOrd="0" destOrd="0" presId="urn:microsoft.com/office/officeart/2005/8/layout/radial2"/>
    <dgm:cxn modelId="{EC3782A6-1AF2-4939-9EA1-B673ADC032A0}" type="presOf" srcId="{4E857ED5-EF46-43DF-A2B5-5E4130D01BB0}" destId="{DC8DEEF5-4302-448D-9C88-04D71D5DCBA0}" srcOrd="0" destOrd="0" presId="urn:microsoft.com/office/officeart/2005/8/layout/radial2"/>
    <dgm:cxn modelId="{660CC7B1-1D17-4D1F-B2AB-56428A0F7399}" srcId="{8FB35DB5-C434-4F58-8B79-43D15DEBB4A4}" destId="{DDFBBA3E-DBA7-48CF-BE2F-C3B318549EAF}" srcOrd="1" destOrd="0" parTransId="{4E857ED5-EF46-43DF-A2B5-5E4130D01BB0}" sibTransId="{0C706D37-A4A8-427E-A933-6D0808CD0D07}"/>
    <dgm:cxn modelId="{4DD01BBB-625C-4859-880E-3736ECEDE1A8}" type="presOf" srcId="{DDFBBA3E-DBA7-48CF-BE2F-C3B318549EAF}" destId="{22D0915B-3E1C-407C-B1A4-1F7C84658A21}" srcOrd="0" destOrd="0" presId="urn:microsoft.com/office/officeart/2005/8/layout/radial2"/>
    <dgm:cxn modelId="{9F459591-D631-42F5-9C35-0F2440C756AB}" type="presParOf" srcId="{81B8B577-8C40-448C-B9A5-526457963259}" destId="{BAB7A622-6CFA-491E-8862-6DCE2F32E4F2}" srcOrd="0" destOrd="0" presId="urn:microsoft.com/office/officeart/2005/8/layout/radial2"/>
    <dgm:cxn modelId="{5D8F4915-52D5-41F4-80AC-82F5282F6E67}" type="presParOf" srcId="{BAB7A622-6CFA-491E-8862-6DCE2F32E4F2}" destId="{1137D3FF-6D42-4663-A2BC-F73B9EA0AC7F}" srcOrd="0" destOrd="0" presId="urn:microsoft.com/office/officeart/2005/8/layout/radial2"/>
    <dgm:cxn modelId="{179027C2-A854-4CCF-B02C-2701EC960BC7}" type="presParOf" srcId="{1137D3FF-6D42-4663-A2BC-F73B9EA0AC7F}" destId="{1C9A0F9B-479E-48B6-A6EE-1D4A4A42E610}" srcOrd="0" destOrd="0" presId="urn:microsoft.com/office/officeart/2005/8/layout/radial2"/>
    <dgm:cxn modelId="{C40B7597-E1B9-4532-9CDE-F513C73E57D8}" type="presParOf" srcId="{1137D3FF-6D42-4663-A2BC-F73B9EA0AC7F}" destId="{D22222C1-387E-41D3-8CA2-FC957457E749}" srcOrd="1" destOrd="0" presId="urn:microsoft.com/office/officeart/2005/8/layout/radial2"/>
    <dgm:cxn modelId="{778D1C9B-DC89-4AA5-AF8A-1E6C208819B7}" type="presParOf" srcId="{BAB7A622-6CFA-491E-8862-6DCE2F32E4F2}" destId="{97811686-7206-4662-8E1C-7546C605086B}" srcOrd="1" destOrd="0" presId="urn:microsoft.com/office/officeart/2005/8/layout/radial2"/>
    <dgm:cxn modelId="{920068E3-D33B-4817-9EE7-8AF60B038F42}" type="presParOf" srcId="{BAB7A622-6CFA-491E-8862-6DCE2F32E4F2}" destId="{6D149473-352B-4D36-A7B0-A6A2484A96F0}" srcOrd="2" destOrd="0" presId="urn:microsoft.com/office/officeart/2005/8/layout/radial2"/>
    <dgm:cxn modelId="{36B95762-5C91-43C7-B509-20246E8B22E8}" type="presParOf" srcId="{6D149473-352B-4D36-A7B0-A6A2484A96F0}" destId="{0290CCBE-E2F0-4342-8354-CFB13802434B}" srcOrd="0" destOrd="0" presId="urn:microsoft.com/office/officeart/2005/8/layout/radial2"/>
    <dgm:cxn modelId="{28A16FCA-AA60-47F4-8AE3-29DCA1156DBF}" type="presParOf" srcId="{6D149473-352B-4D36-A7B0-A6A2484A96F0}" destId="{3E91A8CE-5A1D-4C03-BA25-33D7BE5A59A4}" srcOrd="1" destOrd="0" presId="urn:microsoft.com/office/officeart/2005/8/layout/radial2"/>
    <dgm:cxn modelId="{EE5CE1E8-010B-4087-AF18-BCBD82969E25}" type="presParOf" srcId="{BAB7A622-6CFA-491E-8862-6DCE2F32E4F2}" destId="{DC8DEEF5-4302-448D-9C88-04D71D5DCBA0}" srcOrd="3" destOrd="0" presId="urn:microsoft.com/office/officeart/2005/8/layout/radial2"/>
    <dgm:cxn modelId="{6756F9CE-237C-46F3-A120-CE018819DF7E}" type="presParOf" srcId="{BAB7A622-6CFA-491E-8862-6DCE2F32E4F2}" destId="{016B49E6-AE04-4EDB-B146-5E9868829233}" srcOrd="4" destOrd="0" presId="urn:microsoft.com/office/officeart/2005/8/layout/radial2"/>
    <dgm:cxn modelId="{A2D7559E-DED0-49D5-8B91-8C68FC191569}" type="presParOf" srcId="{016B49E6-AE04-4EDB-B146-5E9868829233}" destId="{22D0915B-3E1C-407C-B1A4-1F7C84658A21}" srcOrd="0" destOrd="0" presId="urn:microsoft.com/office/officeart/2005/8/layout/radial2"/>
    <dgm:cxn modelId="{055E4D13-6DC0-4BE5-B499-A3FFD8698DC8}" type="presParOf" srcId="{016B49E6-AE04-4EDB-B146-5E9868829233}" destId="{07E208DF-16DD-4D10-9143-DC9DBDC4D639}" srcOrd="1" destOrd="0" presId="urn:microsoft.com/office/officeart/2005/8/layout/radial2"/>
    <dgm:cxn modelId="{DC65E138-D74D-4FC1-B605-AF242CAA50EE}" type="presParOf" srcId="{BAB7A622-6CFA-491E-8862-6DCE2F32E4F2}" destId="{87683D81-F30B-4CC3-8DFD-5F8D6293E060}" srcOrd="5" destOrd="0" presId="urn:microsoft.com/office/officeart/2005/8/layout/radial2"/>
    <dgm:cxn modelId="{C249C6B4-7C3B-475F-91F3-34D1DAB1E6DA}" type="presParOf" srcId="{BAB7A622-6CFA-491E-8862-6DCE2F32E4F2}" destId="{BBE9B1EE-3CF5-4E16-9909-50C74185A769}" srcOrd="6" destOrd="0" presId="urn:microsoft.com/office/officeart/2005/8/layout/radial2"/>
    <dgm:cxn modelId="{9EED4872-42EA-49DD-9EBF-A8E8EDDECA77}" type="presParOf" srcId="{BBE9B1EE-3CF5-4E16-9909-50C74185A769}" destId="{F62B8896-8291-47A3-842D-B1F084E5812D}" srcOrd="0" destOrd="0" presId="urn:microsoft.com/office/officeart/2005/8/layout/radial2"/>
    <dgm:cxn modelId="{09243263-C33E-4803-AE9A-5A83C4E9EB70}" type="presParOf" srcId="{BBE9B1EE-3CF5-4E16-9909-50C74185A769}" destId="{42ABE8D4-D947-4705-B331-CE24DCCCD87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8CB992-FBDC-4FD5-AA82-6FC408A0B1E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CE128E-24EB-46EB-BAAB-4EC0E1ECEFD6}">
      <dgm:prSet phldrT="[Text]" custT="1"/>
      <dgm:spPr/>
      <dgm:t>
        <a:bodyPr/>
        <a:lstStyle/>
        <a:p>
          <a:r>
            <a:rPr lang="en-GB" sz="2000" dirty="0">
              <a:latin typeface="Helvetica" panose="020B0604020202020204" pitchFamily="34" charset="0"/>
              <a:cs typeface="Helvetica" panose="020B0604020202020204" pitchFamily="34" charset="0"/>
            </a:rPr>
            <a:t>SLC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4D0E8DF5-C372-4806-9A06-DD01D24BA35A}" type="parTrans" cxnId="{C7B4E1C0-EB82-49C6-9B0E-A9C46E83B7BC}">
      <dgm:prSet/>
      <dgm:spPr/>
      <dgm:t>
        <a:bodyPr/>
        <a:lstStyle/>
        <a:p>
          <a:endParaRPr lang="en-GB"/>
        </a:p>
      </dgm:t>
    </dgm:pt>
    <dgm:pt modelId="{462D5500-473B-41C8-86DB-CA8D3F64FFAE}" type="sibTrans" cxnId="{C7B4E1C0-EB82-49C6-9B0E-A9C46E83B7BC}">
      <dgm:prSet/>
      <dgm:spPr/>
      <dgm:t>
        <a:bodyPr/>
        <a:lstStyle/>
        <a:p>
          <a:endParaRPr lang="en-GB"/>
        </a:p>
      </dgm:t>
    </dgm:pt>
    <dgm:pt modelId="{9DC17024-9BB6-4B5A-9F10-AF17378F3BF4}">
      <dgm:prSet phldrT="[Text]" custT="1"/>
      <dgm:spPr/>
      <dgm:t>
        <a:bodyPr/>
        <a:lstStyle/>
        <a:p>
          <a:r>
            <a:rPr lang="en-GB" sz="2000" dirty="0">
              <a:latin typeface="Helvetica" panose="020B0604020202020204" pitchFamily="34" charset="0"/>
              <a:cs typeface="Helvetica" panose="020B0604020202020204" pitchFamily="34" charset="0"/>
            </a:rPr>
            <a:t>Provider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D45203A-D48F-4111-A9C0-EEC5B3D6603B}" type="parTrans" cxnId="{76AC3FE4-5746-4CF8-BCBF-D0C7FC2EFB0F}">
      <dgm:prSet/>
      <dgm:spPr/>
      <dgm:t>
        <a:bodyPr/>
        <a:lstStyle/>
        <a:p>
          <a:endParaRPr lang="en-GB"/>
        </a:p>
      </dgm:t>
    </dgm:pt>
    <dgm:pt modelId="{1931ABF5-D069-4B51-B52C-5F77AF143D56}" type="sibTrans" cxnId="{76AC3FE4-5746-4CF8-BCBF-D0C7FC2EFB0F}">
      <dgm:prSet/>
      <dgm:spPr/>
      <dgm:t>
        <a:bodyPr/>
        <a:lstStyle/>
        <a:p>
          <a:endParaRPr lang="en-GB"/>
        </a:p>
      </dgm:t>
    </dgm:pt>
    <dgm:pt modelId="{C5C94D4E-A7B1-44CF-AAA9-68288740E783}">
      <dgm:prSet phldrT="[Text]" custT="1"/>
      <dgm:spPr/>
      <dgm:t>
        <a:bodyPr/>
        <a:lstStyle/>
        <a:p>
          <a:r>
            <a:rPr lang="en-GB" sz="2000" dirty="0">
              <a:latin typeface="Helvetica" panose="020B0604020202020204" pitchFamily="34" charset="0"/>
              <a:cs typeface="Helvetica" panose="020B0604020202020204" pitchFamily="34" charset="0"/>
            </a:rPr>
            <a:t>ESFA</a:t>
          </a:r>
        </a:p>
      </dgm:t>
    </dgm:pt>
    <dgm:pt modelId="{57B06423-2CEC-4FCB-9585-15BB4C104E40}" type="parTrans" cxnId="{FC2F1025-DAF3-4AC4-AEDB-CFC90896366D}">
      <dgm:prSet/>
      <dgm:spPr/>
      <dgm:t>
        <a:bodyPr/>
        <a:lstStyle/>
        <a:p>
          <a:endParaRPr lang="en-GB"/>
        </a:p>
      </dgm:t>
    </dgm:pt>
    <dgm:pt modelId="{7A2CCE24-8246-431F-9245-CD90FB6FB7F1}" type="sibTrans" cxnId="{FC2F1025-DAF3-4AC4-AEDB-CFC90896366D}">
      <dgm:prSet/>
      <dgm:spPr/>
      <dgm:t>
        <a:bodyPr/>
        <a:lstStyle/>
        <a:p>
          <a:endParaRPr lang="en-GB"/>
        </a:p>
      </dgm:t>
    </dgm:pt>
    <dgm:pt modelId="{85A48042-0A8E-40FC-BE53-00017C54077E}" type="pres">
      <dgm:prSet presAssocID="{008CB992-FBDC-4FD5-AA82-6FC408A0B1E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12E24AB-6A7A-4909-884C-6443518721F4}" type="pres">
      <dgm:prSet presAssocID="{13CE128E-24EB-46EB-BAAB-4EC0E1ECEFD6}" presName="Accent1" presStyleCnt="0"/>
      <dgm:spPr/>
    </dgm:pt>
    <dgm:pt modelId="{800F2313-6103-448E-AACC-873472EC51DC}" type="pres">
      <dgm:prSet presAssocID="{13CE128E-24EB-46EB-BAAB-4EC0E1ECEFD6}" presName="Accent" presStyleLbl="node1" presStyleIdx="0" presStyleCnt="3" custLinFactNeighborX="-5098"/>
      <dgm:spPr>
        <a:solidFill>
          <a:srgbClr val="006060">
            <a:alpha val="50196"/>
          </a:srgbClr>
        </a:solidFill>
        <a:effectLst/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4F2A4EAA-5EA7-4C24-8767-07B458A4C232}" type="pres">
      <dgm:prSet presAssocID="{13CE128E-24EB-46EB-BAAB-4EC0E1ECEFD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80A03A01-7AD7-45F3-912E-6DD44A762A29}" type="pres">
      <dgm:prSet presAssocID="{9DC17024-9BB6-4B5A-9F10-AF17378F3BF4}" presName="Accent2" presStyleCnt="0"/>
      <dgm:spPr/>
    </dgm:pt>
    <dgm:pt modelId="{14744986-3518-4E86-965F-5E9C729F12ED}" type="pres">
      <dgm:prSet presAssocID="{9DC17024-9BB6-4B5A-9F10-AF17378F3BF4}" presName="Accent" presStyleLbl="node1" presStyleIdx="1" presStyleCnt="3" custLinFactNeighborX="-5551" custLinFactNeighborY="-2666"/>
      <dgm:spPr>
        <a:solidFill>
          <a:srgbClr val="006060"/>
        </a:solidFill>
        <a:effectLst/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8987EDE-7651-4664-BB85-2CE6421D6824}" type="pres">
      <dgm:prSet presAssocID="{9DC17024-9BB6-4B5A-9F10-AF17378F3BF4}" presName="Parent2" presStyleLbl="revTx" presStyleIdx="1" presStyleCnt="3" custScaleX="143581">
        <dgm:presLayoutVars>
          <dgm:chMax val="1"/>
          <dgm:chPref val="1"/>
          <dgm:bulletEnabled val="1"/>
        </dgm:presLayoutVars>
      </dgm:prSet>
      <dgm:spPr/>
    </dgm:pt>
    <dgm:pt modelId="{F794CC8B-4677-4DF0-9F7C-584A014314DB}" type="pres">
      <dgm:prSet presAssocID="{C5C94D4E-A7B1-44CF-AAA9-68288740E783}" presName="Accent3" presStyleCnt="0"/>
      <dgm:spPr/>
    </dgm:pt>
    <dgm:pt modelId="{279C57C5-8F5C-45C9-B485-0E7EA7158E8C}" type="pres">
      <dgm:prSet presAssocID="{C5C94D4E-A7B1-44CF-AAA9-68288740E783}" presName="Accent" presStyleLbl="node1" presStyleIdx="2" presStyleCnt="3"/>
      <dgm:spPr>
        <a:solidFill>
          <a:srgbClr val="006060">
            <a:alpha val="50196"/>
          </a:srgbClr>
        </a:solidFill>
        <a:effectLst/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321390E-F86F-4308-82A5-06A691A471D0}" type="pres">
      <dgm:prSet presAssocID="{C5C94D4E-A7B1-44CF-AAA9-68288740E78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FC2F1025-DAF3-4AC4-AEDB-CFC90896366D}" srcId="{008CB992-FBDC-4FD5-AA82-6FC408A0B1E6}" destId="{C5C94D4E-A7B1-44CF-AAA9-68288740E783}" srcOrd="2" destOrd="0" parTransId="{57B06423-2CEC-4FCB-9585-15BB4C104E40}" sibTransId="{7A2CCE24-8246-431F-9245-CD90FB6FB7F1}"/>
    <dgm:cxn modelId="{94643A60-E630-45F2-B6B5-E723446AFE8D}" type="presOf" srcId="{9DC17024-9BB6-4B5A-9F10-AF17378F3BF4}" destId="{E8987EDE-7651-4664-BB85-2CE6421D6824}" srcOrd="0" destOrd="0" presId="urn:microsoft.com/office/officeart/2009/layout/CircleArrowProcess"/>
    <dgm:cxn modelId="{B97BFF51-30F3-48F8-8F2F-AA2A26C0BA5D}" type="presOf" srcId="{C5C94D4E-A7B1-44CF-AAA9-68288740E783}" destId="{5321390E-F86F-4308-82A5-06A691A471D0}" srcOrd="0" destOrd="0" presId="urn:microsoft.com/office/officeart/2009/layout/CircleArrowProcess"/>
    <dgm:cxn modelId="{8FC02352-96E3-4978-818E-B15A59F13D6D}" type="presOf" srcId="{13CE128E-24EB-46EB-BAAB-4EC0E1ECEFD6}" destId="{4F2A4EAA-5EA7-4C24-8767-07B458A4C232}" srcOrd="0" destOrd="0" presId="urn:microsoft.com/office/officeart/2009/layout/CircleArrowProcess"/>
    <dgm:cxn modelId="{C7B4E1C0-EB82-49C6-9B0E-A9C46E83B7BC}" srcId="{008CB992-FBDC-4FD5-AA82-6FC408A0B1E6}" destId="{13CE128E-24EB-46EB-BAAB-4EC0E1ECEFD6}" srcOrd="0" destOrd="0" parTransId="{4D0E8DF5-C372-4806-9A06-DD01D24BA35A}" sibTransId="{462D5500-473B-41C8-86DB-CA8D3F64FFAE}"/>
    <dgm:cxn modelId="{12D912E0-6A20-4109-9FEF-089C2C508A5E}" type="presOf" srcId="{008CB992-FBDC-4FD5-AA82-6FC408A0B1E6}" destId="{85A48042-0A8E-40FC-BE53-00017C54077E}" srcOrd="0" destOrd="0" presId="urn:microsoft.com/office/officeart/2009/layout/CircleArrowProcess"/>
    <dgm:cxn modelId="{76AC3FE4-5746-4CF8-BCBF-D0C7FC2EFB0F}" srcId="{008CB992-FBDC-4FD5-AA82-6FC408A0B1E6}" destId="{9DC17024-9BB6-4B5A-9F10-AF17378F3BF4}" srcOrd="1" destOrd="0" parTransId="{0D45203A-D48F-4111-A9C0-EEC5B3D6603B}" sibTransId="{1931ABF5-D069-4B51-B52C-5F77AF143D56}"/>
    <dgm:cxn modelId="{B0C94A4A-CC89-4123-B428-EAAF0F6C4B31}" type="presParOf" srcId="{85A48042-0A8E-40FC-BE53-00017C54077E}" destId="{F12E24AB-6A7A-4909-884C-6443518721F4}" srcOrd="0" destOrd="0" presId="urn:microsoft.com/office/officeart/2009/layout/CircleArrowProcess"/>
    <dgm:cxn modelId="{337DAC0E-8106-4B73-A103-2DA8AF93E37C}" type="presParOf" srcId="{F12E24AB-6A7A-4909-884C-6443518721F4}" destId="{800F2313-6103-448E-AACC-873472EC51DC}" srcOrd="0" destOrd="0" presId="urn:microsoft.com/office/officeart/2009/layout/CircleArrowProcess"/>
    <dgm:cxn modelId="{946EF890-07A3-409D-AC6A-97FF9D59F03B}" type="presParOf" srcId="{85A48042-0A8E-40FC-BE53-00017C54077E}" destId="{4F2A4EAA-5EA7-4C24-8767-07B458A4C232}" srcOrd="1" destOrd="0" presId="urn:microsoft.com/office/officeart/2009/layout/CircleArrowProcess"/>
    <dgm:cxn modelId="{5EDA6BA5-8E96-4F4F-B9E0-8E82D7F937FF}" type="presParOf" srcId="{85A48042-0A8E-40FC-BE53-00017C54077E}" destId="{80A03A01-7AD7-45F3-912E-6DD44A762A29}" srcOrd="2" destOrd="0" presId="urn:microsoft.com/office/officeart/2009/layout/CircleArrowProcess"/>
    <dgm:cxn modelId="{561E0753-B263-472A-ACA6-8107A4EDC333}" type="presParOf" srcId="{80A03A01-7AD7-45F3-912E-6DD44A762A29}" destId="{14744986-3518-4E86-965F-5E9C729F12ED}" srcOrd="0" destOrd="0" presId="urn:microsoft.com/office/officeart/2009/layout/CircleArrowProcess"/>
    <dgm:cxn modelId="{374F01D6-4A1A-4EAE-803E-92423E59C9E0}" type="presParOf" srcId="{85A48042-0A8E-40FC-BE53-00017C54077E}" destId="{E8987EDE-7651-4664-BB85-2CE6421D6824}" srcOrd="3" destOrd="0" presId="urn:microsoft.com/office/officeart/2009/layout/CircleArrowProcess"/>
    <dgm:cxn modelId="{112D5083-788A-4AD6-83E9-A6C0C4F28906}" type="presParOf" srcId="{85A48042-0A8E-40FC-BE53-00017C54077E}" destId="{F794CC8B-4677-4DF0-9F7C-584A014314DB}" srcOrd="4" destOrd="0" presId="urn:microsoft.com/office/officeart/2009/layout/CircleArrowProcess"/>
    <dgm:cxn modelId="{295117E6-B256-4855-9212-79537317131B}" type="presParOf" srcId="{F794CC8B-4677-4DF0-9F7C-584A014314DB}" destId="{279C57C5-8F5C-45C9-B485-0E7EA7158E8C}" srcOrd="0" destOrd="0" presId="urn:microsoft.com/office/officeart/2009/layout/CircleArrowProcess"/>
    <dgm:cxn modelId="{DF2A86E2-4FDC-43DC-AE13-F71F7AB81122}" type="presParOf" srcId="{85A48042-0A8E-40FC-BE53-00017C54077E}" destId="{5321390E-F86F-4308-82A5-06A691A471D0}" srcOrd="5" destOrd="0" presId="urn:microsoft.com/office/officeart/2009/layout/CircleArrowProcess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3115F8-E8A9-492F-A1C8-D1347E0C22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391234-1EE8-4456-AF23-EB42A8F1927B}">
      <dgm:prSet phldrT="[Text]" custT="1"/>
      <dgm:spPr>
        <a:solidFill>
          <a:srgbClr val="D8CFE4"/>
        </a:solidFill>
        <a:ln>
          <a:solidFill>
            <a:srgbClr val="D8CFE4"/>
          </a:solidFill>
        </a:ln>
      </dgm:spPr>
      <dgm:t>
        <a:bodyPr/>
        <a:lstStyle/>
        <a:p>
          <a:r>
            <a:rPr lang="en-GB" sz="20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LAFIL control</a:t>
          </a:r>
        </a:p>
      </dgm:t>
    </dgm:pt>
    <dgm:pt modelId="{59E06EDF-AB53-4641-B453-C537BC103857}" type="parTrans" cxnId="{CD9A9303-0A90-451C-887C-1E01FB0CF769}">
      <dgm:prSet/>
      <dgm:spPr/>
      <dgm:t>
        <a:bodyPr/>
        <a:lstStyle/>
        <a:p>
          <a:endParaRPr lang="en-GB"/>
        </a:p>
      </dgm:t>
    </dgm:pt>
    <dgm:pt modelId="{EB88F410-B4AB-4483-8EEF-54A252EA167C}" type="sibTrans" cxnId="{CD9A9303-0A90-451C-887C-1E01FB0CF769}">
      <dgm:prSet/>
      <dgm:spPr>
        <a:solidFill>
          <a:srgbClr val="005293"/>
        </a:solidFill>
        <a:ln>
          <a:solidFill>
            <a:srgbClr val="005293"/>
          </a:solidFill>
        </a:ln>
      </dgm:spPr>
      <dgm:t>
        <a:bodyPr/>
        <a:lstStyle/>
        <a:p>
          <a:endParaRPr lang="en-GB"/>
        </a:p>
      </dgm:t>
    </dgm:pt>
    <dgm:pt modelId="{FF8CCB2F-855C-41B4-A2A3-7E8F1429E3E3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20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Curriculum planning </a:t>
          </a:r>
        </a:p>
      </dgm:t>
    </dgm:pt>
    <dgm:pt modelId="{7F6A80EC-4FC3-47F7-BE78-B752E9B98322}" type="parTrans" cxnId="{8D88F5D8-8802-47F7-B23E-B01BECD4DB1A}">
      <dgm:prSet/>
      <dgm:spPr/>
      <dgm:t>
        <a:bodyPr/>
        <a:lstStyle/>
        <a:p>
          <a:endParaRPr lang="en-GB"/>
        </a:p>
      </dgm:t>
    </dgm:pt>
    <dgm:pt modelId="{7B17D1B1-0636-4C60-99F9-4434A009897E}" type="sibTrans" cxnId="{8D88F5D8-8802-47F7-B23E-B01BECD4DB1A}">
      <dgm:prSet/>
      <dgm:spPr/>
      <dgm:t>
        <a:bodyPr/>
        <a:lstStyle/>
        <a:p>
          <a:endParaRPr lang="en-GB"/>
        </a:p>
      </dgm:t>
    </dgm:pt>
    <dgm:pt modelId="{C468C5EF-3578-4F71-94E9-3B1C0649D499}">
      <dgm:prSet phldrT="[Text]" custT="1"/>
      <dgm:spPr>
        <a:solidFill>
          <a:srgbClr val="EFCFD6"/>
        </a:solidFill>
        <a:ln>
          <a:solidFill>
            <a:srgbClr val="EFCFD6"/>
          </a:solidFill>
        </a:ln>
      </dgm:spPr>
      <dgm:t>
        <a:bodyPr/>
        <a:lstStyle/>
        <a:p>
          <a:r>
            <a:rPr lang="en-GB" sz="20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Compliance – ESFA and SLC</a:t>
          </a:r>
        </a:p>
      </dgm:t>
    </dgm:pt>
    <dgm:pt modelId="{E8BE311C-A3FF-4047-A4E1-DCA63EF0C7DD}" type="parTrans" cxnId="{03AF41DD-AE86-4227-BF0F-9723895D6994}">
      <dgm:prSet/>
      <dgm:spPr/>
      <dgm:t>
        <a:bodyPr/>
        <a:lstStyle/>
        <a:p>
          <a:endParaRPr lang="en-GB"/>
        </a:p>
      </dgm:t>
    </dgm:pt>
    <dgm:pt modelId="{DC379473-F154-4985-A8A3-E88A6289AD07}" type="sibTrans" cxnId="{03AF41DD-AE86-4227-BF0F-9723895D6994}">
      <dgm:prSet/>
      <dgm:spPr/>
      <dgm:t>
        <a:bodyPr/>
        <a:lstStyle/>
        <a:p>
          <a:endParaRPr lang="en-GB"/>
        </a:p>
      </dgm:t>
    </dgm:pt>
    <dgm:pt modelId="{CADF74EE-8034-4E87-9D95-8F37C3FEB05D}">
      <dgm:prSet custT="1"/>
      <dgm:spPr>
        <a:solidFill>
          <a:srgbClr val="FFFF99"/>
        </a:solidFill>
        <a:ln>
          <a:solidFill>
            <a:srgbClr val="FFFF99"/>
          </a:solidFill>
        </a:ln>
      </dgm:spPr>
      <dgm:t>
        <a:bodyPr/>
        <a:lstStyle/>
        <a:p>
          <a:r>
            <a:rPr lang="en-GB" sz="20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LP Portal financial reports</a:t>
          </a:r>
        </a:p>
      </dgm:t>
    </dgm:pt>
    <dgm:pt modelId="{F9EA9BDB-C716-480E-AB1A-282AC6DC33D8}" type="parTrans" cxnId="{471DFFD1-F48D-4D96-8F74-A052A017D47F}">
      <dgm:prSet/>
      <dgm:spPr/>
      <dgm:t>
        <a:bodyPr/>
        <a:lstStyle/>
        <a:p>
          <a:endParaRPr lang="en-GB"/>
        </a:p>
      </dgm:t>
    </dgm:pt>
    <dgm:pt modelId="{D9681613-96E7-4D64-A0BD-9D3E412299FF}" type="sibTrans" cxnId="{471DFFD1-F48D-4D96-8F74-A052A017D47F}">
      <dgm:prSet/>
      <dgm:spPr/>
      <dgm:t>
        <a:bodyPr/>
        <a:lstStyle/>
        <a:p>
          <a:endParaRPr lang="en-GB"/>
        </a:p>
      </dgm:t>
    </dgm:pt>
    <dgm:pt modelId="{78C34549-528E-464A-BC29-6C8874E6796C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n-GB" sz="20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Performance management points</a:t>
          </a:r>
        </a:p>
      </dgm:t>
    </dgm:pt>
    <dgm:pt modelId="{73FF2E3C-825C-4F3B-980B-72BDC4304B96}" type="sibTrans" cxnId="{887F137A-6333-4A1B-B601-DA1B2FF063A7}">
      <dgm:prSet/>
      <dgm:spPr/>
      <dgm:t>
        <a:bodyPr/>
        <a:lstStyle/>
        <a:p>
          <a:endParaRPr lang="en-GB"/>
        </a:p>
      </dgm:t>
    </dgm:pt>
    <dgm:pt modelId="{E4D046AE-EA85-4DF6-AC91-9738138DAA32}" type="parTrans" cxnId="{887F137A-6333-4A1B-B601-DA1B2FF063A7}">
      <dgm:prSet/>
      <dgm:spPr/>
      <dgm:t>
        <a:bodyPr/>
        <a:lstStyle/>
        <a:p>
          <a:endParaRPr lang="en-GB"/>
        </a:p>
      </dgm:t>
    </dgm:pt>
    <dgm:pt modelId="{090977E2-842D-44FA-932E-E455FBBF3F25}" type="pres">
      <dgm:prSet presAssocID="{5E3115F8-E8A9-492F-A1C8-D1347E0C2278}" presName="Name0" presStyleCnt="0">
        <dgm:presLayoutVars>
          <dgm:chMax val="7"/>
          <dgm:chPref val="7"/>
          <dgm:dir/>
        </dgm:presLayoutVars>
      </dgm:prSet>
      <dgm:spPr/>
    </dgm:pt>
    <dgm:pt modelId="{F8701648-E628-4A1F-ACDF-BA837B8E9275}" type="pres">
      <dgm:prSet presAssocID="{5E3115F8-E8A9-492F-A1C8-D1347E0C2278}" presName="Name1" presStyleCnt="0"/>
      <dgm:spPr/>
    </dgm:pt>
    <dgm:pt modelId="{267CD8CA-1DEE-49F4-85A2-AF585FB5CDFA}" type="pres">
      <dgm:prSet presAssocID="{5E3115F8-E8A9-492F-A1C8-D1347E0C2278}" presName="cycle" presStyleCnt="0"/>
      <dgm:spPr/>
    </dgm:pt>
    <dgm:pt modelId="{F93AE2A0-EA1F-4E59-B3E6-5DBA8FF52C50}" type="pres">
      <dgm:prSet presAssocID="{5E3115F8-E8A9-492F-A1C8-D1347E0C2278}" presName="srcNode" presStyleLbl="node1" presStyleIdx="0" presStyleCnt="5"/>
      <dgm:spPr/>
    </dgm:pt>
    <dgm:pt modelId="{ABF06223-1594-4123-8F9C-F45786D67430}" type="pres">
      <dgm:prSet presAssocID="{5E3115F8-E8A9-492F-A1C8-D1347E0C2278}" presName="conn" presStyleLbl="parChTrans1D2" presStyleIdx="0" presStyleCnt="1"/>
      <dgm:spPr/>
    </dgm:pt>
    <dgm:pt modelId="{2B8D6476-441C-4311-AD3E-1325AD6E152E}" type="pres">
      <dgm:prSet presAssocID="{5E3115F8-E8A9-492F-A1C8-D1347E0C2278}" presName="extraNode" presStyleLbl="node1" presStyleIdx="0" presStyleCnt="5"/>
      <dgm:spPr/>
    </dgm:pt>
    <dgm:pt modelId="{E498964F-11E2-4588-AD37-DC41B6AF9C9F}" type="pres">
      <dgm:prSet presAssocID="{5E3115F8-E8A9-492F-A1C8-D1347E0C2278}" presName="dstNode" presStyleLbl="node1" presStyleIdx="0" presStyleCnt="5"/>
      <dgm:spPr/>
    </dgm:pt>
    <dgm:pt modelId="{19B0EB00-E960-4FCF-B1AF-69676AFEB3B0}" type="pres">
      <dgm:prSet presAssocID="{2F391234-1EE8-4456-AF23-EB42A8F1927B}" presName="text_1" presStyleLbl="node1" presStyleIdx="0" presStyleCnt="5">
        <dgm:presLayoutVars>
          <dgm:bulletEnabled val="1"/>
        </dgm:presLayoutVars>
      </dgm:prSet>
      <dgm:spPr/>
    </dgm:pt>
    <dgm:pt modelId="{6F3B46F8-DD21-4FA8-A431-77AFACFE2A94}" type="pres">
      <dgm:prSet presAssocID="{2F391234-1EE8-4456-AF23-EB42A8F1927B}" presName="accent_1" presStyleCnt="0"/>
      <dgm:spPr/>
    </dgm:pt>
    <dgm:pt modelId="{2EA8615A-2CC8-400C-9487-5B1DC26C4F38}" type="pres">
      <dgm:prSet presAssocID="{2F391234-1EE8-4456-AF23-EB42A8F1927B}" presName="accentRepeatNode" presStyleLbl="solidFgAcc1" presStyleIdx="0" presStyleCnt="5"/>
      <dgm:spPr>
        <a:solidFill>
          <a:srgbClr val="3E107A"/>
        </a:solidFill>
        <a:ln>
          <a:solidFill>
            <a:srgbClr val="3E107A"/>
          </a:solidFill>
        </a:ln>
      </dgm:spPr>
    </dgm:pt>
    <dgm:pt modelId="{8409536F-5D8E-4234-AD6A-D87DC778B4C2}" type="pres">
      <dgm:prSet presAssocID="{FF8CCB2F-855C-41B4-A2A3-7E8F1429E3E3}" presName="text_2" presStyleLbl="node1" presStyleIdx="1" presStyleCnt="5">
        <dgm:presLayoutVars>
          <dgm:bulletEnabled val="1"/>
        </dgm:presLayoutVars>
      </dgm:prSet>
      <dgm:spPr/>
    </dgm:pt>
    <dgm:pt modelId="{4170D006-D112-49E1-A8B2-73774A473A21}" type="pres">
      <dgm:prSet presAssocID="{FF8CCB2F-855C-41B4-A2A3-7E8F1429E3E3}" presName="accent_2" presStyleCnt="0"/>
      <dgm:spPr/>
    </dgm:pt>
    <dgm:pt modelId="{4A51CBCC-C93A-4874-9140-8FE7647D7CC3}" type="pres">
      <dgm:prSet presAssocID="{FF8CCB2F-855C-41B4-A2A3-7E8F1429E3E3}" presName="accentRepeatNode" presStyleLbl="solidFgAcc1" presStyleIdx="1" presStyleCnt="5"/>
      <dgm:spPr>
        <a:solidFill>
          <a:srgbClr val="ABE338"/>
        </a:solidFill>
        <a:ln>
          <a:solidFill>
            <a:srgbClr val="ABE338"/>
          </a:solidFill>
        </a:ln>
      </dgm:spPr>
    </dgm:pt>
    <dgm:pt modelId="{86AA678D-3C0C-4B7F-A340-C8335F826BC9}" type="pres">
      <dgm:prSet presAssocID="{78C34549-528E-464A-BC29-6C8874E6796C}" presName="text_3" presStyleLbl="node1" presStyleIdx="2" presStyleCnt="5">
        <dgm:presLayoutVars>
          <dgm:bulletEnabled val="1"/>
        </dgm:presLayoutVars>
      </dgm:prSet>
      <dgm:spPr/>
    </dgm:pt>
    <dgm:pt modelId="{8E375E75-30AC-4481-A6C8-210C5F9C8ADA}" type="pres">
      <dgm:prSet presAssocID="{78C34549-528E-464A-BC29-6C8874E6796C}" presName="accent_3" presStyleCnt="0"/>
      <dgm:spPr/>
    </dgm:pt>
    <dgm:pt modelId="{6351B5AF-7DD5-4EAC-8C61-4074B71FD0C8}" type="pres">
      <dgm:prSet presAssocID="{78C34549-528E-464A-BC29-6C8874E6796C}" presName="accentRepeatNode" presStyleLbl="solidFgAcc1" presStyleIdx="2" presStyleCnt="5"/>
      <dgm:spPr>
        <a:solidFill>
          <a:schemeClr val="accent6">
            <a:lumMod val="40000"/>
            <a:lumOff val="60000"/>
          </a:schemeClr>
        </a:solidFill>
        <a:ln>
          <a:noFill/>
        </a:ln>
      </dgm:spPr>
    </dgm:pt>
    <dgm:pt modelId="{69E53FA8-F0F8-45CD-B9E7-45BF0CA3A695}" type="pres">
      <dgm:prSet presAssocID="{C468C5EF-3578-4F71-94E9-3B1C0649D499}" presName="text_4" presStyleLbl="node1" presStyleIdx="3" presStyleCnt="5">
        <dgm:presLayoutVars>
          <dgm:bulletEnabled val="1"/>
        </dgm:presLayoutVars>
      </dgm:prSet>
      <dgm:spPr/>
    </dgm:pt>
    <dgm:pt modelId="{E341EC48-862F-41AC-9A19-85B49AB675A2}" type="pres">
      <dgm:prSet presAssocID="{C468C5EF-3578-4F71-94E9-3B1C0649D499}" presName="accent_4" presStyleCnt="0"/>
      <dgm:spPr/>
    </dgm:pt>
    <dgm:pt modelId="{1C985FE0-0241-4E26-9D4C-B980AF13B010}" type="pres">
      <dgm:prSet presAssocID="{C468C5EF-3578-4F71-94E9-3B1C0649D499}" presName="accentRepeatNode" presStyleLbl="solidFgAcc1" presStyleIdx="3" presStyleCnt="5"/>
      <dgm:spPr>
        <a:solidFill>
          <a:srgbClr val="B11030"/>
        </a:solidFill>
        <a:ln>
          <a:solidFill>
            <a:srgbClr val="B11030"/>
          </a:solidFill>
        </a:ln>
      </dgm:spPr>
    </dgm:pt>
    <dgm:pt modelId="{2E9DF655-3ED9-4381-A701-91173326EBC4}" type="pres">
      <dgm:prSet presAssocID="{CADF74EE-8034-4E87-9D95-8F37C3FEB05D}" presName="text_5" presStyleLbl="node1" presStyleIdx="4" presStyleCnt="5">
        <dgm:presLayoutVars>
          <dgm:bulletEnabled val="1"/>
        </dgm:presLayoutVars>
      </dgm:prSet>
      <dgm:spPr/>
    </dgm:pt>
    <dgm:pt modelId="{0DDE8D47-10D0-48CA-BAAC-EE7438062559}" type="pres">
      <dgm:prSet presAssocID="{CADF74EE-8034-4E87-9D95-8F37C3FEB05D}" presName="accent_5" presStyleCnt="0"/>
      <dgm:spPr/>
    </dgm:pt>
    <dgm:pt modelId="{A9EB63A3-1B83-4C37-A410-5C9D542342E7}" type="pres">
      <dgm:prSet presAssocID="{CADF74EE-8034-4E87-9D95-8F37C3FEB05D}" presName="accentRepeatNode" presStyleLbl="solidFgAcc1" presStyleIdx="4" presStyleCnt="5"/>
      <dgm:spPr>
        <a:solidFill>
          <a:srgbClr val="F7CA18"/>
        </a:solidFill>
        <a:ln>
          <a:solidFill>
            <a:srgbClr val="F7CA18"/>
          </a:solidFill>
        </a:ln>
      </dgm:spPr>
    </dgm:pt>
  </dgm:ptLst>
  <dgm:cxnLst>
    <dgm:cxn modelId="{C5731B03-6F63-4F08-80FB-B747999A7007}" type="presOf" srcId="{78C34549-528E-464A-BC29-6C8874E6796C}" destId="{86AA678D-3C0C-4B7F-A340-C8335F826BC9}" srcOrd="0" destOrd="0" presId="urn:microsoft.com/office/officeart/2008/layout/VerticalCurvedList"/>
    <dgm:cxn modelId="{CD9A9303-0A90-451C-887C-1E01FB0CF769}" srcId="{5E3115F8-E8A9-492F-A1C8-D1347E0C2278}" destId="{2F391234-1EE8-4456-AF23-EB42A8F1927B}" srcOrd="0" destOrd="0" parTransId="{59E06EDF-AB53-4641-B453-C537BC103857}" sibTransId="{EB88F410-B4AB-4483-8EEF-54A252EA167C}"/>
    <dgm:cxn modelId="{9282CD65-FA03-490D-924F-CD2A5881F8D3}" type="presOf" srcId="{EB88F410-B4AB-4483-8EEF-54A252EA167C}" destId="{ABF06223-1594-4123-8F9C-F45786D67430}" srcOrd="0" destOrd="0" presId="urn:microsoft.com/office/officeart/2008/layout/VerticalCurvedList"/>
    <dgm:cxn modelId="{E14AD669-BEC2-4F56-9E74-1CC2EB45AA77}" type="presOf" srcId="{5E3115F8-E8A9-492F-A1C8-D1347E0C2278}" destId="{090977E2-842D-44FA-932E-E455FBBF3F25}" srcOrd="0" destOrd="0" presId="urn:microsoft.com/office/officeart/2008/layout/VerticalCurvedList"/>
    <dgm:cxn modelId="{3810304E-27BC-4912-8436-CD3D6DC1A7B0}" type="presOf" srcId="{FF8CCB2F-855C-41B4-A2A3-7E8F1429E3E3}" destId="{8409536F-5D8E-4234-AD6A-D87DC778B4C2}" srcOrd="0" destOrd="0" presId="urn:microsoft.com/office/officeart/2008/layout/VerticalCurvedList"/>
    <dgm:cxn modelId="{1B38E254-3699-4D15-835F-06E68FAD055D}" type="presOf" srcId="{C468C5EF-3578-4F71-94E9-3B1C0649D499}" destId="{69E53FA8-F0F8-45CD-B9E7-45BF0CA3A695}" srcOrd="0" destOrd="0" presId="urn:microsoft.com/office/officeart/2008/layout/VerticalCurvedList"/>
    <dgm:cxn modelId="{887F137A-6333-4A1B-B601-DA1B2FF063A7}" srcId="{5E3115F8-E8A9-492F-A1C8-D1347E0C2278}" destId="{78C34549-528E-464A-BC29-6C8874E6796C}" srcOrd="2" destOrd="0" parTransId="{E4D046AE-EA85-4DF6-AC91-9738138DAA32}" sibTransId="{73FF2E3C-825C-4F3B-980B-72BDC4304B96}"/>
    <dgm:cxn modelId="{5CFF2D5A-482B-48BF-A9DD-6A6763983FC3}" type="presOf" srcId="{CADF74EE-8034-4E87-9D95-8F37C3FEB05D}" destId="{2E9DF655-3ED9-4381-A701-91173326EBC4}" srcOrd="0" destOrd="0" presId="urn:microsoft.com/office/officeart/2008/layout/VerticalCurvedList"/>
    <dgm:cxn modelId="{2C3E8F5A-025E-4AAC-9E46-41D07401FF2E}" type="presOf" srcId="{2F391234-1EE8-4456-AF23-EB42A8F1927B}" destId="{19B0EB00-E960-4FCF-B1AF-69676AFEB3B0}" srcOrd="0" destOrd="0" presId="urn:microsoft.com/office/officeart/2008/layout/VerticalCurvedList"/>
    <dgm:cxn modelId="{471DFFD1-F48D-4D96-8F74-A052A017D47F}" srcId="{5E3115F8-E8A9-492F-A1C8-D1347E0C2278}" destId="{CADF74EE-8034-4E87-9D95-8F37C3FEB05D}" srcOrd="4" destOrd="0" parTransId="{F9EA9BDB-C716-480E-AB1A-282AC6DC33D8}" sibTransId="{D9681613-96E7-4D64-A0BD-9D3E412299FF}"/>
    <dgm:cxn modelId="{8D88F5D8-8802-47F7-B23E-B01BECD4DB1A}" srcId="{5E3115F8-E8A9-492F-A1C8-D1347E0C2278}" destId="{FF8CCB2F-855C-41B4-A2A3-7E8F1429E3E3}" srcOrd="1" destOrd="0" parTransId="{7F6A80EC-4FC3-47F7-BE78-B752E9B98322}" sibTransId="{7B17D1B1-0636-4C60-99F9-4434A009897E}"/>
    <dgm:cxn modelId="{03AF41DD-AE86-4227-BF0F-9723895D6994}" srcId="{5E3115F8-E8A9-492F-A1C8-D1347E0C2278}" destId="{C468C5EF-3578-4F71-94E9-3B1C0649D499}" srcOrd="3" destOrd="0" parTransId="{E8BE311C-A3FF-4047-A4E1-DCA63EF0C7DD}" sibTransId="{DC379473-F154-4985-A8A3-E88A6289AD07}"/>
    <dgm:cxn modelId="{3ECBDE96-2316-4D80-AA4D-8221BC427CD6}" type="presParOf" srcId="{090977E2-842D-44FA-932E-E455FBBF3F25}" destId="{F8701648-E628-4A1F-ACDF-BA837B8E9275}" srcOrd="0" destOrd="0" presId="urn:microsoft.com/office/officeart/2008/layout/VerticalCurvedList"/>
    <dgm:cxn modelId="{15B5B5F6-60CE-4728-9BA6-D256779720F0}" type="presParOf" srcId="{F8701648-E628-4A1F-ACDF-BA837B8E9275}" destId="{267CD8CA-1DEE-49F4-85A2-AF585FB5CDFA}" srcOrd="0" destOrd="0" presId="urn:microsoft.com/office/officeart/2008/layout/VerticalCurvedList"/>
    <dgm:cxn modelId="{79EEC053-4EFF-4E68-93D9-8C39E82E53FA}" type="presParOf" srcId="{267CD8CA-1DEE-49F4-85A2-AF585FB5CDFA}" destId="{F93AE2A0-EA1F-4E59-B3E6-5DBA8FF52C50}" srcOrd="0" destOrd="0" presId="urn:microsoft.com/office/officeart/2008/layout/VerticalCurvedList"/>
    <dgm:cxn modelId="{D93672E2-D408-4F20-B477-2E5F202DD7E1}" type="presParOf" srcId="{267CD8CA-1DEE-49F4-85A2-AF585FB5CDFA}" destId="{ABF06223-1594-4123-8F9C-F45786D67430}" srcOrd="1" destOrd="0" presId="urn:microsoft.com/office/officeart/2008/layout/VerticalCurvedList"/>
    <dgm:cxn modelId="{132E7908-4B06-4644-BF2E-1CF23D97446A}" type="presParOf" srcId="{267CD8CA-1DEE-49F4-85A2-AF585FB5CDFA}" destId="{2B8D6476-441C-4311-AD3E-1325AD6E152E}" srcOrd="2" destOrd="0" presId="urn:microsoft.com/office/officeart/2008/layout/VerticalCurvedList"/>
    <dgm:cxn modelId="{1A85639D-084C-4752-9F15-CA9FEEF164F5}" type="presParOf" srcId="{267CD8CA-1DEE-49F4-85A2-AF585FB5CDFA}" destId="{E498964F-11E2-4588-AD37-DC41B6AF9C9F}" srcOrd="3" destOrd="0" presId="urn:microsoft.com/office/officeart/2008/layout/VerticalCurvedList"/>
    <dgm:cxn modelId="{F44F9512-770C-4196-B3AC-86DDDDF826AE}" type="presParOf" srcId="{F8701648-E628-4A1F-ACDF-BA837B8E9275}" destId="{19B0EB00-E960-4FCF-B1AF-69676AFEB3B0}" srcOrd="1" destOrd="0" presId="urn:microsoft.com/office/officeart/2008/layout/VerticalCurvedList"/>
    <dgm:cxn modelId="{A4676E81-8EC2-40FB-9932-0274595335FF}" type="presParOf" srcId="{F8701648-E628-4A1F-ACDF-BA837B8E9275}" destId="{6F3B46F8-DD21-4FA8-A431-77AFACFE2A94}" srcOrd="2" destOrd="0" presId="urn:microsoft.com/office/officeart/2008/layout/VerticalCurvedList"/>
    <dgm:cxn modelId="{B7B88B3C-227C-4376-910F-201DAC16DF38}" type="presParOf" srcId="{6F3B46F8-DD21-4FA8-A431-77AFACFE2A94}" destId="{2EA8615A-2CC8-400C-9487-5B1DC26C4F38}" srcOrd="0" destOrd="0" presId="urn:microsoft.com/office/officeart/2008/layout/VerticalCurvedList"/>
    <dgm:cxn modelId="{78B71B3A-120E-4E94-8159-EA4D28A08476}" type="presParOf" srcId="{F8701648-E628-4A1F-ACDF-BA837B8E9275}" destId="{8409536F-5D8E-4234-AD6A-D87DC778B4C2}" srcOrd="3" destOrd="0" presId="urn:microsoft.com/office/officeart/2008/layout/VerticalCurvedList"/>
    <dgm:cxn modelId="{2F2CF642-2191-4111-B5A4-C839EAFAB368}" type="presParOf" srcId="{F8701648-E628-4A1F-ACDF-BA837B8E9275}" destId="{4170D006-D112-49E1-A8B2-73774A473A21}" srcOrd="4" destOrd="0" presId="urn:microsoft.com/office/officeart/2008/layout/VerticalCurvedList"/>
    <dgm:cxn modelId="{B375072C-6FA1-4F8F-829D-EFCE48CBFEEA}" type="presParOf" srcId="{4170D006-D112-49E1-A8B2-73774A473A21}" destId="{4A51CBCC-C93A-4874-9140-8FE7647D7CC3}" srcOrd="0" destOrd="0" presId="urn:microsoft.com/office/officeart/2008/layout/VerticalCurvedList"/>
    <dgm:cxn modelId="{89699502-8CAE-49E2-92AA-2C1FF870B1FC}" type="presParOf" srcId="{F8701648-E628-4A1F-ACDF-BA837B8E9275}" destId="{86AA678D-3C0C-4B7F-A340-C8335F826BC9}" srcOrd="5" destOrd="0" presId="urn:microsoft.com/office/officeart/2008/layout/VerticalCurvedList"/>
    <dgm:cxn modelId="{C8228393-F0F9-4F95-BCBB-EBA143282943}" type="presParOf" srcId="{F8701648-E628-4A1F-ACDF-BA837B8E9275}" destId="{8E375E75-30AC-4481-A6C8-210C5F9C8ADA}" srcOrd="6" destOrd="0" presId="urn:microsoft.com/office/officeart/2008/layout/VerticalCurvedList"/>
    <dgm:cxn modelId="{C56CFEF6-C5B8-4ADD-B22C-9E64C2F4354F}" type="presParOf" srcId="{8E375E75-30AC-4481-A6C8-210C5F9C8ADA}" destId="{6351B5AF-7DD5-4EAC-8C61-4074B71FD0C8}" srcOrd="0" destOrd="0" presId="urn:microsoft.com/office/officeart/2008/layout/VerticalCurvedList"/>
    <dgm:cxn modelId="{9FE08CF3-F8AF-4627-BFD7-DE3BBBE0AF0C}" type="presParOf" srcId="{F8701648-E628-4A1F-ACDF-BA837B8E9275}" destId="{69E53FA8-F0F8-45CD-B9E7-45BF0CA3A695}" srcOrd="7" destOrd="0" presId="urn:microsoft.com/office/officeart/2008/layout/VerticalCurvedList"/>
    <dgm:cxn modelId="{691732A7-DD88-49AC-B03E-D813D13638CA}" type="presParOf" srcId="{F8701648-E628-4A1F-ACDF-BA837B8E9275}" destId="{E341EC48-862F-41AC-9A19-85B49AB675A2}" srcOrd="8" destOrd="0" presId="urn:microsoft.com/office/officeart/2008/layout/VerticalCurvedList"/>
    <dgm:cxn modelId="{AA9C7093-E8D1-44A5-BD71-48CE9B33A804}" type="presParOf" srcId="{E341EC48-862F-41AC-9A19-85B49AB675A2}" destId="{1C985FE0-0241-4E26-9D4C-B980AF13B010}" srcOrd="0" destOrd="0" presId="urn:microsoft.com/office/officeart/2008/layout/VerticalCurvedList"/>
    <dgm:cxn modelId="{09A7947B-2F9D-4D17-ADAD-F11ECF9D161D}" type="presParOf" srcId="{F8701648-E628-4A1F-ACDF-BA837B8E9275}" destId="{2E9DF655-3ED9-4381-A701-91173326EBC4}" srcOrd="9" destOrd="0" presId="urn:microsoft.com/office/officeart/2008/layout/VerticalCurvedList"/>
    <dgm:cxn modelId="{7F65349E-F38C-4A89-B415-5E67395F6EFC}" type="presParOf" srcId="{F8701648-E628-4A1F-ACDF-BA837B8E9275}" destId="{0DDE8D47-10D0-48CA-BAAC-EE7438062559}" srcOrd="10" destOrd="0" presId="urn:microsoft.com/office/officeart/2008/layout/VerticalCurvedList"/>
    <dgm:cxn modelId="{167438E4-E1FF-44B6-8DC3-3870B660F8BD}" type="presParOf" srcId="{0DDE8D47-10D0-48CA-BAAC-EE7438062559}" destId="{A9EB63A3-1B83-4C37-A410-5C9D542342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C83FF3-7B47-424A-9A5A-B358649D9EC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CB8601-05E7-4E8F-A903-AF56F0AA39DC}">
      <dgm:prSet custT="1"/>
      <dgm:spPr/>
      <dgm:t>
        <a:bodyPr/>
        <a:lstStyle/>
        <a:p>
          <a:r>
            <a:rPr lang="en-GB" sz="2400" dirty="0">
              <a:latin typeface="Helvetica" panose="020B0604020202020204" pitchFamily="34" charset="0"/>
              <a:cs typeface="Helvetica" panose="020B0604020202020204" pitchFamily="34" charset="0"/>
            </a:rPr>
            <a:t>What prevents you submitting 60% of suspensions and withdrawals in 60 days?</a:t>
          </a:r>
          <a:endParaRPr lang="en-US" sz="2400" dirty="0"/>
        </a:p>
      </dgm:t>
    </dgm:pt>
    <dgm:pt modelId="{093378DA-7883-446C-A93C-2704610859E8}" type="parTrans" cxnId="{C1317680-851C-4387-B95D-8FA5B2F37347}">
      <dgm:prSet/>
      <dgm:spPr/>
      <dgm:t>
        <a:bodyPr/>
        <a:lstStyle/>
        <a:p>
          <a:endParaRPr lang="en-GB" sz="2400"/>
        </a:p>
      </dgm:t>
    </dgm:pt>
    <dgm:pt modelId="{4C49CFC0-AB0A-4658-AC29-5A8025CDF33B}" type="sibTrans" cxnId="{C1317680-851C-4387-B95D-8FA5B2F37347}">
      <dgm:prSet/>
      <dgm:spPr/>
      <dgm:t>
        <a:bodyPr/>
        <a:lstStyle/>
        <a:p>
          <a:endParaRPr lang="en-GB" sz="2400"/>
        </a:p>
      </dgm:t>
    </dgm:pt>
    <dgm:pt modelId="{4D52AB3A-172B-41A8-8A33-8BEF4AE799DC}">
      <dgm:prSet custT="1"/>
      <dgm:spPr/>
      <dgm:t>
        <a:bodyPr/>
        <a:lstStyle/>
        <a:p>
          <a:r>
            <a:rPr lang="en-GB" sz="2400" dirty="0">
              <a:latin typeface="Helvetica" panose="020B0604020202020204" pitchFamily="34" charset="0"/>
              <a:cs typeface="Helvetica" panose="020B0604020202020204" pitchFamily="34" charset="0"/>
            </a:rPr>
            <a:t>What changes can you make internally to enable you to achieve this service standard?</a:t>
          </a:r>
          <a:endParaRPr lang="en-US" sz="2400" dirty="0"/>
        </a:p>
      </dgm:t>
    </dgm:pt>
    <dgm:pt modelId="{B1EB15C9-B490-443A-8BF8-93482B6F4016}" type="parTrans" cxnId="{7E2C1A10-C5DE-487E-9FFB-A141AF212D57}">
      <dgm:prSet/>
      <dgm:spPr/>
      <dgm:t>
        <a:bodyPr/>
        <a:lstStyle/>
        <a:p>
          <a:endParaRPr lang="en-GB"/>
        </a:p>
      </dgm:t>
    </dgm:pt>
    <dgm:pt modelId="{2294CF05-F64C-4140-9A5A-17338C59EBC2}" type="sibTrans" cxnId="{7E2C1A10-C5DE-487E-9FFB-A141AF212D57}">
      <dgm:prSet/>
      <dgm:spPr/>
      <dgm:t>
        <a:bodyPr/>
        <a:lstStyle/>
        <a:p>
          <a:endParaRPr lang="en-GB"/>
        </a:p>
      </dgm:t>
    </dgm:pt>
    <dgm:pt modelId="{A1CF4334-7376-4E82-8BCD-6A225FBBB600}">
      <dgm:prSet custT="1"/>
      <dgm:spPr/>
      <dgm:t>
        <a:bodyPr/>
        <a:lstStyle/>
        <a:p>
          <a:r>
            <a:rPr lang="en-GB" sz="2400" dirty="0">
              <a:latin typeface="Helvetica" panose="020B0604020202020204" pitchFamily="34" charset="0"/>
              <a:cs typeface="Helvetica" panose="020B0604020202020204" pitchFamily="34" charset="0"/>
            </a:rPr>
            <a:t>Is there anything SLC could do to help you achieve this?</a:t>
          </a:r>
          <a:endParaRPr lang="en-US" sz="2400" dirty="0"/>
        </a:p>
      </dgm:t>
    </dgm:pt>
    <dgm:pt modelId="{76124055-C973-48B3-99D2-08B9C2B693C4}" type="parTrans" cxnId="{5CE08731-F01A-4078-BD31-22205C409B3D}">
      <dgm:prSet/>
      <dgm:spPr/>
      <dgm:t>
        <a:bodyPr/>
        <a:lstStyle/>
        <a:p>
          <a:endParaRPr lang="en-GB"/>
        </a:p>
      </dgm:t>
    </dgm:pt>
    <dgm:pt modelId="{A777CEB8-F3CE-41C9-8E52-DD4736CDB582}" type="sibTrans" cxnId="{5CE08731-F01A-4078-BD31-22205C409B3D}">
      <dgm:prSet/>
      <dgm:spPr/>
      <dgm:t>
        <a:bodyPr/>
        <a:lstStyle/>
        <a:p>
          <a:endParaRPr lang="en-GB"/>
        </a:p>
      </dgm:t>
    </dgm:pt>
    <dgm:pt modelId="{3AC8A3FE-417A-4372-BE25-260632332AC4}" type="pres">
      <dgm:prSet presAssocID="{26C83FF3-7B47-424A-9A5A-B358649D9ECC}" presName="vert0" presStyleCnt="0">
        <dgm:presLayoutVars>
          <dgm:dir/>
          <dgm:animOne val="branch"/>
          <dgm:animLvl val="lvl"/>
        </dgm:presLayoutVars>
      </dgm:prSet>
      <dgm:spPr/>
    </dgm:pt>
    <dgm:pt modelId="{A2D9AD36-2B9E-4C67-BF88-BA7CB240D919}" type="pres">
      <dgm:prSet presAssocID="{C7CB8601-05E7-4E8F-A903-AF56F0AA39DC}" presName="thickLine" presStyleLbl="alignNode1" presStyleIdx="0" presStyleCnt="3"/>
      <dgm:spPr/>
    </dgm:pt>
    <dgm:pt modelId="{E931444B-C8C0-49C4-B839-19B3118A2670}" type="pres">
      <dgm:prSet presAssocID="{C7CB8601-05E7-4E8F-A903-AF56F0AA39DC}" presName="horz1" presStyleCnt="0"/>
      <dgm:spPr/>
    </dgm:pt>
    <dgm:pt modelId="{97720139-1558-4327-A61F-C386167AEA74}" type="pres">
      <dgm:prSet presAssocID="{C7CB8601-05E7-4E8F-A903-AF56F0AA39DC}" presName="tx1" presStyleLbl="revTx" presStyleIdx="0" presStyleCnt="3"/>
      <dgm:spPr/>
    </dgm:pt>
    <dgm:pt modelId="{928397EC-480B-409E-9134-490EF3ACF091}" type="pres">
      <dgm:prSet presAssocID="{C7CB8601-05E7-4E8F-A903-AF56F0AA39DC}" presName="vert1" presStyleCnt="0"/>
      <dgm:spPr/>
    </dgm:pt>
    <dgm:pt modelId="{BA60F9C7-3A45-4D9C-B69E-CE2463576A79}" type="pres">
      <dgm:prSet presAssocID="{4D52AB3A-172B-41A8-8A33-8BEF4AE799DC}" presName="thickLine" presStyleLbl="alignNode1" presStyleIdx="1" presStyleCnt="3"/>
      <dgm:spPr/>
    </dgm:pt>
    <dgm:pt modelId="{A8E326B1-C478-4F41-BA33-10F1E58A7DCA}" type="pres">
      <dgm:prSet presAssocID="{4D52AB3A-172B-41A8-8A33-8BEF4AE799DC}" presName="horz1" presStyleCnt="0"/>
      <dgm:spPr/>
    </dgm:pt>
    <dgm:pt modelId="{1E5E1240-5409-4832-AAF0-85F37369F379}" type="pres">
      <dgm:prSet presAssocID="{4D52AB3A-172B-41A8-8A33-8BEF4AE799DC}" presName="tx1" presStyleLbl="revTx" presStyleIdx="1" presStyleCnt="3"/>
      <dgm:spPr/>
    </dgm:pt>
    <dgm:pt modelId="{A3059A42-535A-44BA-BB61-B0BD3BA23B5D}" type="pres">
      <dgm:prSet presAssocID="{4D52AB3A-172B-41A8-8A33-8BEF4AE799DC}" presName="vert1" presStyleCnt="0"/>
      <dgm:spPr/>
    </dgm:pt>
    <dgm:pt modelId="{E5504AA7-B790-4F3D-87FC-A16055E215FE}" type="pres">
      <dgm:prSet presAssocID="{A1CF4334-7376-4E82-8BCD-6A225FBBB600}" presName="thickLine" presStyleLbl="alignNode1" presStyleIdx="2" presStyleCnt="3"/>
      <dgm:spPr/>
    </dgm:pt>
    <dgm:pt modelId="{6087A861-298F-4136-85DE-142AF29013FE}" type="pres">
      <dgm:prSet presAssocID="{A1CF4334-7376-4E82-8BCD-6A225FBBB600}" presName="horz1" presStyleCnt="0"/>
      <dgm:spPr/>
    </dgm:pt>
    <dgm:pt modelId="{D0906290-420A-4C2C-B709-161C104A0088}" type="pres">
      <dgm:prSet presAssocID="{A1CF4334-7376-4E82-8BCD-6A225FBBB600}" presName="tx1" presStyleLbl="revTx" presStyleIdx="2" presStyleCnt="3"/>
      <dgm:spPr/>
    </dgm:pt>
    <dgm:pt modelId="{57CDCFAE-AB16-4134-B36D-635677006C4C}" type="pres">
      <dgm:prSet presAssocID="{A1CF4334-7376-4E82-8BCD-6A225FBBB600}" presName="vert1" presStyleCnt="0"/>
      <dgm:spPr/>
    </dgm:pt>
  </dgm:ptLst>
  <dgm:cxnLst>
    <dgm:cxn modelId="{7E2C1A10-C5DE-487E-9FFB-A141AF212D57}" srcId="{26C83FF3-7B47-424A-9A5A-B358649D9ECC}" destId="{4D52AB3A-172B-41A8-8A33-8BEF4AE799DC}" srcOrd="1" destOrd="0" parTransId="{B1EB15C9-B490-443A-8BF8-93482B6F4016}" sibTransId="{2294CF05-F64C-4140-9A5A-17338C59EBC2}"/>
    <dgm:cxn modelId="{86F7D630-FA8B-47C1-8ED9-C354BC733498}" type="presOf" srcId="{26C83FF3-7B47-424A-9A5A-B358649D9ECC}" destId="{3AC8A3FE-417A-4372-BE25-260632332AC4}" srcOrd="0" destOrd="0" presId="urn:microsoft.com/office/officeart/2008/layout/LinedList"/>
    <dgm:cxn modelId="{5CE08731-F01A-4078-BD31-22205C409B3D}" srcId="{26C83FF3-7B47-424A-9A5A-B358649D9ECC}" destId="{A1CF4334-7376-4E82-8BCD-6A225FBBB600}" srcOrd="2" destOrd="0" parTransId="{76124055-C973-48B3-99D2-08B9C2B693C4}" sibTransId="{A777CEB8-F3CE-41C9-8E52-DD4736CDB582}"/>
    <dgm:cxn modelId="{7FC12435-E563-48F7-BF39-28F7853E04CE}" type="presOf" srcId="{4D52AB3A-172B-41A8-8A33-8BEF4AE799DC}" destId="{1E5E1240-5409-4832-AAF0-85F37369F379}" srcOrd="0" destOrd="0" presId="urn:microsoft.com/office/officeart/2008/layout/LinedList"/>
    <dgm:cxn modelId="{C1317680-851C-4387-B95D-8FA5B2F37347}" srcId="{26C83FF3-7B47-424A-9A5A-B358649D9ECC}" destId="{C7CB8601-05E7-4E8F-A903-AF56F0AA39DC}" srcOrd="0" destOrd="0" parTransId="{093378DA-7883-446C-A93C-2704610859E8}" sibTransId="{4C49CFC0-AB0A-4658-AC29-5A8025CDF33B}"/>
    <dgm:cxn modelId="{5DC83EF1-5CE5-4CF9-A58F-4352F0E2FA8A}" type="presOf" srcId="{C7CB8601-05E7-4E8F-A903-AF56F0AA39DC}" destId="{97720139-1558-4327-A61F-C386167AEA74}" srcOrd="0" destOrd="0" presId="urn:microsoft.com/office/officeart/2008/layout/LinedList"/>
    <dgm:cxn modelId="{8BCE5EF6-4C55-4FDF-9415-05B3CAF7EADB}" type="presOf" srcId="{A1CF4334-7376-4E82-8BCD-6A225FBBB600}" destId="{D0906290-420A-4C2C-B709-161C104A0088}" srcOrd="0" destOrd="0" presId="urn:microsoft.com/office/officeart/2008/layout/LinedList"/>
    <dgm:cxn modelId="{E993A872-4242-4724-8F9A-34221E749F37}" type="presParOf" srcId="{3AC8A3FE-417A-4372-BE25-260632332AC4}" destId="{A2D9AD36-2B9E-4C67-BF88-BA7CB240D919}" srcOrd="0" destOrd="0" presId="urn:microsoft.com/office/officeart/2008/layout/LinedList"/>
    <dgm:cxn modelId="{47D14D50-E564-418F-A31B-62716367CFA9}" type="presParOf" srcId="{3AC8A3FE-417A-4372-BE25-260632332AC4}" destId="{E931444B-C8C0-49C4-B839-19B3118A2670}" srcOrd="1" destOrd="0" presId="urn:microsoft.com/office/officeart/2008/layout/LinedList"/>
    <dgm:cxn modelId="{6A6DD395-72B4-4216-BB68-A4138C6D9989}" type="presParOf" srcId="{E931444B-C8C0-49C4-B839-19B3118A2670}" destId="{97720139-1558-4327-A61F-C386167AEA74}" srcOrd="0" destOrd="0" presId="urn:microsoft.com/office/officeart/2008/layout/LinedList"/>
    <dgm:cxn modelId="{42511231-E1DE-452C-B553-1E114AD7414E}" type="presParOf" srcId="{E931444B-C8C0-49C4-B839-19B3118A2670}" destId="{928397EC-480B-409E-9134-490EF3ACF091}" srcOrd="1" destOrd="0" presId="urn:microsoft.com/office/officeart/2008/layout/LinedList"/>
    <dgm:cxn modelId="{DF223B7B-F452-44BA-BAD3-F7CAFB35CDF7}" type="presParOf" srcId="{3AC8A3FE-417A-4372-BE25-260632332AC4}" destId="{BA60F9C7-3A45-4D9C-B69E-CE2463576A79}" srcOrd="2" destOrd="0" presId="urn:microsoft.com/office/officeart/2008/layout/LinedList"/>
    <dgm:cxn modelId="{18E24747-5410-4495-9EF5-3872AC9580F4}" type="presParOf" srcId="{3AC8A3FE-417A-4372-BE25-260632332AC4}" destId="{A8E326B1-C478-4F41-BA33-10F1E58A7DCA}" srcOrd="3" destOrd="0" presId="urn:microsoft.com/office/officeart/2008/layout/LinedList"/>
    <dgm:cxn modelId="{E12DC713-09D8-42C5-AE76-B0765FECED1C}" type="presParOf" srcId="{A8E326B1-C478-4F41-BA33-10F1E58A7DCA}" destId="{1E5E1240-5409-4832-AAF0-85F37369F379}" srcOrd="0" destOrd="0" presId="urn:microsoft.com/office/officeart/2008/layout/LinedList"/>
    <dgm:cxn modelId="{1ADA786D-FB48-4744-BC46-6387F79EE5EB}" type="presParOf" srcId="{A8E326B1-C478-4F41-BA33-10F1E58A7DCA}" destId="{A3059A42-535A-44BA-BB61-B0BD3BA23B5D}" srcOrd="1" destOrd="0" presId="urn:microsoft.com/office/officeart/2008/layout/LinedList"/>
    <dgm:cxn modelId="{CB4B163C-BAA8-49B2-9A31-BC831A9E618F}" type="presParOf" srcId="{3AC8A3FE-417A-4372-BE25-260632332AC4}" destId="{E5504AA7-B790-4F3D-87FC-A16055E215FE}" srcOrd="4" destOrd="0" presId="urn:microsoft.com/office/officeart/2008/layout/LinedList"/>
    <dgm:cxn modelId="{A9531C62-A9C1-40D6-AB98-6BBB68C30D2D}" type="presParOf" srcId="{3AC8A3FE-417A-4372-BE25-260632332AC4}" destId="{6087A861-298F-4136-85DE-142AF29013FE}" srcOrd="5" destOrd="0" presId="urn:microsoft.com/office/officeart/2008/layout/LinedList"/>
    <dgm:cxn modelId="{95AC931A-6033-480B-AF69-01E3176557C7}" type="presParOf" srcId="{6087A861-298F-4136-85DE-142AF29013FE}" destId="{D0906290-420A-4C2C-B709-161C104A0088}" srcOrd="0" destOrd="0" presId="urn:microsoft.com/office/officeart/2008/layout/LinedList"/>
    <dgm:cxn modelId="{C34A40A8-335F-4A93-B843-E120BFA97A65}" type="presParOf" srcId="{6087A861-298F-4136-85DE-142AF29013FE}" destId="{57CDCFAE-AB16-4134-B36D-635677006C4C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8D2AAE-D89A-4A86-8846-792B8780235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FB26B0-B15E-4E5A-8BF8-91A6AB7C5ABF}">
      <dgm:prSet phldrT="[Text]" custT="1"/>
      <dgm:spPr/>
      <dgm:t>
        <a:bodyPr/>
        <a:lstStyle/>
        <a:p>
          <a:r>
            <a:rPr lang="en-GB" sz="2400" dirty="0">
              <a:latin typeface="Helvetica" panose="020B0604020202020204" pitchFamily="34" charset="0"/>
              <a:cs typeface="Helvetica" panose="020B0604020202020204" pitchFamily="34" charset="0"/>
            </a:rPr>
            <a:t>Protect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CF7E945-8EE8-4CC8-85D6-33D2B4D2B663}" type="parTrans" cxnId="{64110803-FEBF-4261-B43F-F76519BA518A}">
      <dgm:prSet/>
      <dgm:spPr/>
      <dgm:t>
        <a:bodyPr/>
        <a:lstStyle/>
        <a:p>
          <a:endParaRPr lang="en-GB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34A24C6-465D-4FE8-AC91-D0535F7BDF49}" type="sibTrans" cxnId="{64110803-FEBF-4261-B43F-F76519BA518A}">
      <dgm:prSet/>
      <dgm:spPr/>
      <dgm:t>
        <a:bodyPr/>
        <a:lstStyle/>
        <a:p>
          <a:endParaRPr lang="en-GB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14637C8-668C-4323-85D1-91798E98986A}">
      <dgm:prSet phldrT="[Text]" custT="1"/>
      <dgm:spPr/>
      <dgm:t>
        <a:bodyPr/>
        <a:lstStyle/>
        <a:p>
          <a:r>
            <a:rPr lang="en-GB" sz="2400" dirty="0">
              <a:latin typeface="Helvetica" panose="020B0604020202020204" pitchFamily="34" charset="0"/>
              <a:cs typeface="Helvetica" panose="020B0604020202020204" pitchFamily="34" charset="0"/>
            </a:rPr>
            <a:t>Prevent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EA8B057-5CC7-4CC8-9B4B-800240D0B884}" type="parTrans" cxnId="{BD15AEEE-A832-40E3-A7C8-FA0A90C23D73}">
      <dgm:prSet/>
      <dgm:spPr/>
      <dgm:t>
        <a:bodyPr/>
        <a:lstStyle/>
        <a:p>
          <a:endParaRPr lang="en-GB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B719170-CFF5-4B2E-99F4-9A48A0574822}" type="sibTrans" cxnId="{BD15AEEE-A832-40E3-A7C8-FA0A90C23D73}">
      <dgm:prSet/>
      <dgm:spPr/>
      <dgm:t>
        <a:bodyPr/>
        <a:lstStyle/>
        <a:p>
          <a:endParaRPr lang="en-GB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B0E9D34-19DE-4887-B2DE-ADAB428F1FE3}">
      <dgm:prSet phldrT="[Text]" custT="1"/>
      <dgm:spPr/>
      <dgm:t>
        <a:bodyPr/>
        <a:lstStyle/>
        <a:p>
          <a:r>
            <a:rPr lang="en-GB" sz="2400" dirty="0">
              <a:latin typeface="Helvetica" panose="020B0604020202020204" pitchFamily="34" charset="0"/>
              <a:cs typeface="Helvetica" panose="020B0604020202020204" pitchFamily="34" charset="0"/>
            </a:rPr>
            <a:t>Support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AB1A4F5-58B3-4367-A004-D00682BCA94E}" type="parTrans" cxnId="{FD30C93F-E0EE-4F4A-B948-8C847965CDC6}">
      <dgm:prSet/>
      <dgm:spPr/>
      <dgm:t>
        <a:bodyPr/>
        <a:lstStyle/>
        <a:p>
          <a:endParaRPr lang="en-GB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0DD52FE-B249-40E9-BB5D-F115FDAEB41F}" type="sibTrans" cxnId="{FD30C93F-E0EE-4F4A-B948-8C847965CDC6}">
      <dgm:prSet/>
      <dgm:spPr/>
      <dgm:t>
        <a:bodyPr/>
        <a:lstStyle/>
        <a:p>
          <a:endParaRPr lang="en-GB" sz="1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59F8901-C7C5-4F4C-B6B5-596F128050E9}" type="pres">
      <dgm:prSet presAssocID="{068D2AAE-D89A-4A86-8846-792B8780235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148C8C0-2BA9-493C-A91F-2DF5A084282B}" type="pres">
      <dgm:prSet presAssocID="{7FFB26B0-B15E-4E5A-8BF8-91A6AB7C5ABF}" presName="Accent1" presStyleCnt="0"/>
      <dgm:spPr/>
    </dgm:pt>
    <dgm:pt modelId="{1C99CB98-1270-4363-A3F5-D50D95F00B8A}" type="pres">
      <dgm:prSet presAssocID="{7FFB26B0-B15E-4E5A-8BF8-91A6AB7C5ABF}" presName="Accent" presStyleLbl="node1" presStyleIdx="0" presStyleCnt="3" custScaleX="109869" custScaleY="115393"/>
      <dgm:spPr>
        <a:solidFill>
          <a:srgbClr val="ABE338"/>
        </a:solidFill>
        <a:ln>
          <a:solidFill>
            <a:srgbClr val="ABE338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AF9C5FA-9AF6-4A7F-838E-CAEA4D2D6250}" type="pres">
      <dgm:prSet presAssocID="{7FFB26B0-B15E-4E5A-8BF8-91A6AB7C5ABF}" presName="Parent1" presStyleLbl="revTx" presStyleIdx="0" presStyleCnt="3" custScaleX="135236" custLinFactNeighborY="-37926">
        <dgm:presLayoutVars>
          <dgm:chMax val="1"/>
          <dgm:chPref val="1"/>
          <dgm:bulletEnabled val="1"/>
        </dgm:presLayoutVars>
      </dgm:prSet>
      <dgm:spPr/>
    </dgm:pt>
    <dgm:pt modelId="{73E0559E-C18B-4925-816C-3119534507BD}" type="pres">
      <dgm:prSet presAssocID="{B14637C8-668C-4323-85D1-91798E98986A}" presName="Accent2" presStyleCnt="0"/>
      <dgm:spPr/>
    </dgm:pt>
    <dgm:pt modelId="{A8943D4A-C5FD-4455-9A51-0025428D1B3D}" type="pres">
      <dgm:prSet presAssocID="{B14637C8-668C-4323-85D1-91798E98986A}" presName="Accent" presStyleLbl="node1" presStyleIdx="1" presStyleCnt="3" custScaleX="118154" custScaleY="117577" custLinFactNeighborX="-6435" custLinFactNeighborY="248"/>
      <dgm:spPr>
        <a:solidFill>
          <a:srgbClr val="005293"/>
        </a:solidFill>
        <a:ln>
          <a:solidFill>
            <a:srgbClr val="005293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5604806-0FE6-4432-A053-4FD97BEA675D}" type="pres">
      <dgm:prSet presAssocID="{B14637C8-668C-4323-85D1-91798E98986A}" presName="Parent2" presStyleLbl="revTx" presStyleIdx="1" presStyleCnt="3" custScaleX="134959" custLinFactNeighborX="-11583" custLinFactNeighborY="-37926">
        <dgm:presLayoutVars>
          <dgm:chMax val="1"/>
          <dgm:chPref val="1"/>
          <dgm:bulletEnabled val="1"/>
        </dgm:presLayoutVars>
      </dgm:prSet>
      <dgm:spPr/>
    </dgm:pt>
    <dgm:pt modelId="{8A8AE927-7694-4465-8997-542293588652}" type="pres">
      <dgm:prSet presAssocID="{7B0E9D34-19DE-4887-B2DE-ADAB428F1FE3}" presName="Accent3" presStyleCnt="0"/>
      <dgm:spPr/>
    </dgm:pt>
    <dgm:pt modelId="{3C25FABC-1E74-4FE2-8EDF-F0186D007986}" type="pres">
      <dgm:prSet presAssocID="{7B0E9D34-19DE-4887-B2DE-ADAB428F1FE3}" presName="Accent" presStyleLbl="node1" presStyleIdx="2" presStyleCnt="3" custScaleX="113745" custScaleY="121730" custLinFactNeighborY="2724"/>
      <dgm:spPr>
        <a:solidFill>
          <a:srgbClr val="B11030"/>
        </a:solidFill>
        <a:ln>
          <a:solidFill>
            <a:srgbClr val="B11030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AC16725-37A0-41AA-AD21-42526F8E6D50}" type="pres">
      <dgm:prSet presAssocID="{7B0E9D34-19DE-4887-B2DE-ADAB428F1FE3}" presName="Parent3" presStyleLbl="revTx" presStyleIdx="2" presStyleCnt="3" custScaleX="139793" custLinFactNeighborX="2849" custLinFactNeighborY="-10919">
        <dgm:presLayoutVars>
          <dgm:chMax val="1"/>
          <dgm:chPref val="1"/>
          <dgm:bulletEnabled val="1"/>
        </dgm:presLayoutVars>
      </dgm:prSet>
      <dgm:spPr/>
    </dgm:pt>
  </dgm:ptLst>
  <dgm:cxnLst>
    <dgm:cxn modelId="{64110803-FEBF-4261-B43F-F76519BA518A}" srcId="{068D2AAE-D89A-4A86-8846-792B8780235C}" destId="{7FFB26B0-B15E-4E5A-8BF8-91A6AB7C5ABF}" srcOrd="0" destOrd="0" parTransId="{1CF7E945-8EE8-4CC8-85D6-33D2B4D2B663}" sibTransId="{834A24C6-465D-4FE8-AC91-D0535F7BDF49}"/>
    <dgm:cxn modelId="{47996B1E-536F-4A01-9F60-6E4428E0EA35}" type="presOf" srcId="{7B0E9D34-19DE-4887-B2DE-ADAB428F1FE3}" destId="{7AC16725-37A0-41AA-AD21-42526F8E6D50}" srcOrd="0" destOrd="0" presId="urn:microsoft.com/office/officeart/2009/layout/CircleArrowProcess"/>
    <dgm:cxn modelId="{65BC0832-0823-48CE-B2C1-610117BC9F29}" type="presOf" srcId="{7FFB26B0-B15E-4E5A-8BF8-91A6AB7C5ABF}" destId="{3AF9C5FA-9AF6-4A7F-838E-CAEA4D2D6250}" srcOrd="0" destOrd="0" presId="urn:microsoft.com/office/officeart/2009/layout/CircleArrowProcess"/>
    <dgm:cxn modelId="{FD30C93F-E0EE-4F4A-B948-8C847965CDC6}" srcId="{068D2AAE-D89A-4A86-8846-792B8780235C}" destId="{7B0E9D34-19DE-4887-B2DE-ADAB428F1FE3}" srcOrd="2" destOrd="0" parTransId="{AAB1A4F5-58B3-4367-A004-D00682BCA94E}" sibTransId="{60DD52FE-B249-40E9-BB5D-F115FDAEB41F}"/>
    <dgm:cxn modelId="{4C5EB694-4F4D-4BEC-BD3B-46427479B465}" type="presOf" srcId="{068D2AAE-D89A-4A86-8846-792B8780235C}" destId="{659F8901-C7C5-4F4C-B6B5-596F128050E9}" srcOrd="0" destOrd="0" presId="urn:microsoft.com/office/officeart/2009/layout/CircleArrowProcess"/>
    <dgm:cxn modelId="{3E3C9C95-C5D6-4908-9F7C-7EE30435FB2F}" type="presOf" srcId="{B14637C8-668C-4323-85D1-91798E98986A}" destId="{55604806-0FE6-4432-A053-4FD97BEA675D}" srcOrd="0" destOrd="0" presId="urn:microsoft.com/office/officeart/2009/layout/CircleArrowProcess"/>
    <dgm:cxn modelId="{BD15AEEE-A832-40E3-A7C8-FA0A90C23D73}" srcId="{068D2AAE-D89A-4A86-8846-792B8780235C}" destId="{B14637C8-668C-4323-85D1-91798E98986A}" srcOrd="1" destOrd="0" parTransId="{AEA8B057-5CC7-4CC8-9B4B-800240D0B884}" sibTransId="{4B719170-CFF5-4B2E-99F4-9A48A0574822}"/>
    <dgm:cxn modelId="{BC289C21-D99C-4CAA-98D7-0AF5B2D93EB3}" type="presParOf" srcId="{659F8901-C7C5-4F4C-B6B5-596F128050E9}" destId="{9148C8C0-2BA9-493C-A91F-2DF5A084282B}" srcOrd="0" destOrd="0" presId="urn:microsoft.com/office/officeart/2009/layout/CircleArrowProcess"/>
    <dgm:cxn modelId="{EB0D8410-C094-4512-8B19-980A2F58B0C4}" type="presParOf" srcId="{9148C8C0-2BA9-493C-A91F-2DF5A084282B}" destId="{1C99CB98-1270-4363-A3F5-D50D95F00B8A}" srcOrd="0" destOrd="0" presId="urn:microsoft.com/office/officeart/2009/layout/CircleArrowProcess"/>
    <dgm:cxn modelId="{207400BE-0DF9-4AEA-9E6B-90196CCA397E}" type="presParOf" srcId="{659F8901-C7C5-4F4C-B6B5-596F128050E9}" destId="{3AF9C5FA-9AF6-4A7F-838E-CAEA4D2D6250}" srcOrd="1" destOrd="0" presId="urn:microsoft.com/office/officeart/2009/layout/CircleArrowProcess"/>
    <dgm:cxn modelId="{F96533E2-0DA2-4FE3-B2A4-9DBF645C03F9}" type="presParOf" srcId="{659F8901-C7C5-4F4C-B6B5-596F128050E9}" destId="{73E0559E-C18B-4925-816C-3119534507BD}" srcOrd="2" destOrd="0" presId="urn:microsoft.com/office/officeart/2009/layout/CircleArrowProcess"/>
    <dgm:cxn modelId="{971E376E-3890-487B-8E5A-97100E8B5170}" type="presParOf" srcId="{73E0559E-C18B-4925-816C-3119534507BD}" destId="{A8943D4A-C5FD-4455-9A51-0025428D1B3D}" srcOrd="0" destOrd="0" presId="urn:microsoft.com/office/officeart/2009/layout/CircleArrowProcess"/>
    <dgm:cxn modelId="{5BBF8A2A-DF9B-4E38-A8B5-46CBFBF40BB4}" type="presParOf" srcId="{659F8901-C7C5-4F4C-B6B5-596F128050E9}" destId="{55604806-0FE6-4432-A053-4FD97BEA675D}" srcOrd="3" destOrd="0" presId="urn:microsoft.com/office/officeart/2009/layout/CircleArrowProcess"/>
    <dgm:cxn modelId="{1169563D-239D-42BF-A679-61DFD0926E4B}" type="presParOf" srcId="{659F8901-C7C5-4F4C-B6B5-596F128050E9}" destId="{8A8AE927-7694-4465-8997-542293588652}" srcOrd="4" destOrd="0" presId="urn:microsoft.com/office/officeart/2009/layout/CircleArrowProcess"/>
    <dgm:cxn modelId="{B1BE5516-4331-4B6B-BED3-ADEB6603FE38}" type="presParOf" srcId="{8A8AE927-7694-4465-8997-542293588652}" destId="{3C25FABC-1E74-4FE2-8EDF-F0186D007986}" srcOrd="0" destOrd="0" presId="urn:microsoft.com/office/officeart/2009/layout/CircleArrowProcess"/>
    <dgm:cxn modelId="{032FEFA7-1C7B-4DD7-83DB-B49F4A416744}" type="presParOf" srcId="{659F8901-C7C5-4F4C-B6B5-596F128050E9}" destId="{7AC16725-37A0-41AA-AD21-42526F8E6D5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83D81-F30B-4CC3-8DFD-5F8D6293E060}">
      <dsp:nvSpPr>
        <dsp:cNvPr id="0" name=""/>
        <dsp:cNvSpPr/>
      </dsp:nvSpPr>
      <dsp:spPr>
        <a:xfrm rot="2563562">
          <a:off x="3974120" y="3806684"/>
          <a:ext cx="815499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815499" y="21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DEEF5-4302-448D-9C88-04D71D5DCBA0}">
      <dsp:nvSpPr>
        <dsp:cNvPr id="0" name=""/>
        <dsp:cNvSpPr/>
      </dsp:nvSpPr>
      <dsp:spPr>
        <a:xfrm>
          <a:off x="4082335" y="2687866"/>
          <a:ext cx="907656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907656" y="21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11686-7206-4662-8E1C-7546C605086B}">
      <dsp:nvSpPr>
        <dsp:cNvPr id="0" name=""/>
        <dsp:cNvSpPr/>
      </dsp:nvSpPr>
      <dsp:spPr>
        <a:xfrm rot="19036438">
          <a:off x="3974120" y="1569048"/>
          <a:ext cx="815499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815499" y="21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222C1-387E-41D3-8CA2-FC957457E749}">
      <dsp:nvSpPr>
        <dsp:cNvPr id="0" name=""/>
        <dsp:cNvSpPr/>
      </dsp:nvSpPr>
      <dsp:spPr>
        <a:xfrm>
          <a:off x="1867936" y="1406746"/>
          <a:ext cx="2605174" cy="26051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0CCBE-E2F0-4342-8354-CFB13802434B}">
      <dsp:nvSpPr>
        <dsp:cNvPr id="0" name=""/>
        <dsp:cNvSpPr/>
      </dsp:nvSpPr>
      <dsp:spPr>
        <a:xfrm>
          <a:off x="4473987" y="2029"/>
          <a:ext cx="1563104" cy="1563104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CPR</a:t>
          </a:r>
        </a:p>
      </dsp:txBody>
      <dsp:txXfrm>
        <a:off x="4702898" y="230940"/>
        <a:ext cx="1105282" cy="1105282"/>
      </dsp:txXfrm>
    </dsp:sp>
    <dsp:sp modelId="{22D0915B-3E1C-407C-B1A4-1F7C84658A21}">
      <dsp:nvSpPr>
        <dsp:cNvPr id="0" name=""/>
        <dsp:cNvSpPr/>
      </dsp:nvSpPr>
      <dsp:spPr>
        <a:xfrm>
          <a:off x="4989991" y="1927781"/>
          <a:ext cx="1563104" cy="1563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Helvetica" panose="020B0604020202020204" pitchFamily="34" charset="0"/>
              <a:cs typeface="Helvetica" panose="020B0604020202020204" pitchFamily="34" charset="0"/>
            </a:rPr>
            <a:t>Residual Entitlement</a:t>
          </a:r>
        </a:p>
      </dsp:txBody>
      <dsp:txXfrm>
        <a:off x="5218902" y="2156692"/>
        <a:ext cx="1105282" cy="1105282"/>
      </dsp:txXfrm>
    </dsp:sp>
    <dsp:sp modelId="{F62B8896-8291-47A3-842D-B1F084E5812D}">
      <dsp:nvSpPr>
        <dsp:cNvPr id="0" name=""/>
        <dsp:cNvSpPr/>
      </dsp:nvSpPr>
      <dsp:spPr>
        <a:xfrm>
          <a:off x="4473987" y="3853532"/>
          <a:ext cx="1563104" cy="156310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Alternative Student Finance</a:t>
          </a:r>
        </a:p>
      </dsp:txBody>
      <dsp:txXfrm>
        <a:off x="4702898" y="4082443"/>
        <a:ext cx="1105282" cy="1105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F2313-6103-448E-AACC-873472EC51DC}">
      <dsp:nvSpPr>
        <dsp:cNvPr id="0" name=""/>
        <dsp:cNvSpPr/>
      </dsp:nvSpPr>
      <dsp:spPr>
        <a:xfrm>
          <a:off x="2616840" y="0"/>
          <a:ext cx="2392839" cy="23932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6060">
            <a:alpha val="5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A4EAA-5EA7-4C24-8767-07B458A4C232}">
      <dsp:nvSpPr>
        <dsp:cNvPr id="0" name=""/>
        <dsp:cNvSpPr/>
      </dsp:nvSpPr>
      <dsp:spPr>
        <a:xfrm>
          <a:off x="3267723" y="864019"/>
          <a:ext cx="1329655" cy="664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SLC</a:t>
          </a:r>
        </a:p>
      </dsp:txBody>
      <dsp:txXfrm>
        <a:off x="3267723" y="864019"/>
        <a:ext cx="1329655" cy="664668"/>
      </dsp:txXfrm>
    </dsp:sp>
    <dsp:sp modelId="{14744986-3518-4E86-965F-5E9C729F12ED}">
      <dsp:nvSpPr>
        <dsp:cNvPr id="0" name=""/>
        <dsp:cNvSpPr/>
      </dsp:nvSpPr>
      <dsp:spPr>
        <a:xfrm>
          <a:off x="1941397" y="1311270"/>
          <a:ext cx="2392839" cy="23932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6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87EDE-7651-4664-BB85-2CE6421D6824}">
      <dsp:nvSpPr>
        <dsp:cNvPr id="0" name=""/>
        <dsp:cNvSpPr/>
      </dsp:nvSpPr>
      <dsp:spPr>
        <a:xfrm>
          <a:off x="2316078" y="2247046"/>
          <a:ext cx="1909132" cy="664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Provider</a:t>
          </a:r>
        </a:p>
      </dsp:txBody>
      <dsp:txXfrm>
        <a:off x="2316078" y="2247046"/>
        <a:ext cx="1909132" cy="664668"/>
      </dsp:txXfrm>
    </dsp:sp>
    <dsp:sp modelId="{279C57C5-8F5C-45C9-B485-0E7EA7158E8C}">
      <dsp:nvSpPr>
        <dsp:cNvPr id="0" name=""/>
        <dsp:cNvSpPr/>
      </dsp:nvSpPr>
      <dsp:spPr>
        <a:xfrm>
          <a:off x="2909134" y="2914697"/>
          <a:ext cx="2055820" cy="205664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6060">
            <a:alpha val="5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1390E-F86F-4308-82A5-06A691A471D0}">
      <dsp:nvSpPr>
        <dsp:cNvPr id="0" name=""/>
        <dsp:cNvSpPr/>
      </dsp:nvSpPr>
      <dsp:spPr>
        <a:xfrm>
          <a:off x="3270868" y="3632062"/>
          <a:ext cx="1329655" cy="664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ESFA</a:t>
          </a:r>
        </a:p>
      </dsp:txBody>
      <dsp:txXfrm>
        <a:off x="3270868" y="3632062"/>
        <a:ext cx="1329655" cy="664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06223-1594-4123-8F9C-F45786D67430}">
      <dsp:nvSpPr>
        <dsp:cNvPr id="0" name=""/>
        <dsp:cNvSpPr/>
      </dsp:nvSpPr>
      <dsp:spPr>
        <a:xfrm>
          <a:off x="-5511447" y="-843833"/>
          <a:ext cx="6562278" cy="6562278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solidFill>
          <a:srgbClr val="005293"/>
        </a:solidFill>
        <a:ln w="12700" cap="flat" cmpd="sng" algn="ctr">
          <a:solidFill>
            <a:srgbClr val="005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0EB00-E960-4FCF-B1AF-69676AFEB3B0}">
      <dsp:nvSpPr>
        <dsp:cNvPr id="0" name=""/>
        <dsp:cNvSpPr/>
      </dsp:nvSpPr>
      <dsp:spPr>
        <a:xfrm>
          <a:off x="459443" y="304565"/>
          <a:ext cx="7761483" cy="609521"/>
        </a:xfrm>
        <a:prstGeom prst="rect">
          <a:avLst/>
        </a:prstGeom>
        <a:solidFill>
          <a:srgbClr val="D8CFE4"/>
        </a:solidFill>
        <a:ln w="12700" cap="flat" cmpd="sng" algn="ctr">
          <a:solidFill>
            <a:srgbClr val="D8CFE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0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LAFIL control</a:t>
          </a:r>
        </a:p>
      </dsp:txBody>
      <dsp:txXfrm>
        <a:off x="459443" y="304565"/>
        <a:ext cx="7761483" cy="609521"/>
      </dsp:txXfrm>
    </dsp:sp>
    <dsp:sp modelId="{2EA8615A-2CC8-400C-9487-5B1DC26C4F38}">
      <dsp:nvSpPr>
        <dsp:cNvPr id="0" name=""/>
        <dsp:cNvSpPr/>
      </dsp:nvSpPr>
      <dsp:spPr>
        <a:xfrm>
          <a:off x="78492" y="228375"/>
          <a:ext cx="761901" cy="761901"/>
        </a:xfrm>
        <a:prstGeom prst="ellipse">
          <a:avLst/>
        </a:prstGeom>
        <a:solidFill>
          <a:srgbClr val="3E107A"/>
        </a:solidFill>
        <a:ln w="12700" cap="flat" cmpd="sng" algn="ctr">
          <a:solidFill>
            <a:srgbClr val="3E10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9536F-5D8E-4234-AD6A-D87DC778B4C2}">
      <dsp:nvSpPr>
        <dsp:cNvPr id="0" name=""/>
        <dsp:cNvSpPr/>
      </dsp:nvSpPr>
      <dsp:spPr>
        <a:xfrm>
          <a:off x="896208" y="1218555"/>
          <a:ext cx="7324718" cy="6095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0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Curriculum planning </a:t>
          </a:r>
        </a:p>
      </dsp:txBody>
      <dsp:txXfrm>
        <a:off x="896208" y="1218555"/>
        <a:ext cx="7324718" cy="609521"/>
      </dsp:txXfrm>
    </dsp:sp>
    <dsp:sp modelId="{4A51CBCC-C93A-4874-9140-8FE7647D7CC3}">
      <dsp:nvSpPr>
        <dsp:cNvPr id="0" name=""/>
        <dsp:cNvSpPr/>
      </dsp:nvSpPr>
      <dsp:spPr>
        <a:xfrm>
          <a:off x="515258" y="1142365"/>
          <a:ext cx="761901" cy="761901"/>
        </a:xfrm>
        <a:prstGeom prst="ellipse">
          <a:avLst/>
        </a:prstGeom>
        <a:solidFill>
          <a:srgbClr val="ABE338"/>
        </a:solidFill>
        <a:ln w="12700" cap="flat" cmpd="sng" algn="ctr">
          <a:solidFill>
            <a:srgbClr val="ABE3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A678D-3C0C-4B7F-A340-C8335F826BC9}">
      <dsp:nvSpPr>
        <dsp:cNvPr id="0" name=""/>
        <dsp:cNvSpPr/>
      </dsp:nvSpPr>
      <dsp:spPr>
        <a:xfrm>
          <a:off x="1030260" y="2132545"/>
          <a:ext cx="7190666" cy="60952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0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Performance management points</a:t>
          </a:r>
        </a:p>
      </dsp:txBody>
      <dsp:txXfrm>
        <a:off x="1030260" y="2132545"/>
        <a:ext cx="7190666" cy="609521"/>
      </dsp:txXfrm>
    </dsp:sp>
    <dsp:sp modelId="{6351B5AF-7DD5-4EAC-8C61-4074B71FD0C8}">
      <dsp:nvSpPr>
        <dsp:cNvPr id="0" name=""/>
        <dsp:cNvSpPr/>
      </dsp:nvSpPr>
      <dsp:spPr>
        <a:xfrm>
          <a:off x="649309" y="2056355"/>
          <a:ext cx="761901" cy="76190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53FA8-F0F8-45CD-B9E7-45BF0CA3A695}">
      <dsp:nvSpPr>
        <dsp:cNvPr id="0" name=""/>
        <dsp:cNvSpPr/>
      </dsp:nvSpPr>
      <dsp:spPr>
        <a:xfrm>
          <a:off x="896208" y="3046535"/>
          <a:ext cx="7324718" cy="609521"/>
        </a:xfrm>
        <a:prstGeom prst="rect">
          <a:avLst/>
        </a:prstGeom>
        <a:solidFill>
          <a:srgbClr val="EFCFD6"/>
        </a:solidFill>
        <a:ln w="12700" cap="flat" cmpd="sng" algn="ctr">
          <a:solidFill>
            <a:srgbClr val="EFCFD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0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Compliance – ESFA and SLC</a:t>
          </a:r>
        </a:p>
      </dsp:txBody>
      <dsp:txXfrm>
        <a:off x="896208" y="3046535"/>
        <a:ext cx="7324718" cy="609521"/>
      </dsp:txXfrm>
    </dsp:sp>
    <dsp:sp modelId="{1C985FE0-0241-4E26-9D4C-B980AF13B010}">
      <dsp:nvSpPr>
        <dsp:cNvPr id="0" name=""/>
        <dsp:cNvSpPr/>
      </dsp:nvSpPr>
      <dsp:spPr>
        <a:xfrm>
          <a:off x="515258" y="2970344"/>
          <a:ext cx="761901" cy="761901"/>
        </a:xfrm>
        <a:prstGeom prst="ellipse">
          <a:avLst/>
        </a:prstGeom>
        <a:solidFill>
          <a:srgbClr val="B11030"/>
        </a:solidFill>
        <a:ln w="12700" cap="flat" cmpd="sng" algn="ctr">
          <a:solidFill>
            <a:srgbClr val="B11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DF655-3ED9-4381-A701-91173326EBC4}">
      <dsp:nvSpPr>
        <dsp:cNvPr id="0" name=""/>
        <dsp:cNvSpPr/>
      </dsp:nvSpPr>
      <dsp:spPr>
        <a:xfrm>
          <a:off x="459443" y="3960524"/>
          <a:ext cx="7761483" cy="609521"/>
        </a:xfrm>
        <a:prstGeom prst="rect">
          <a:avLst/>
        </a:prstGeom>
        <a:solidFill>
          <a:srgbClr val="FFFF99"/>
        </a:solidFill>
        <a:ln w="12700" cap="flat" cmpd="sng" algn="ctr">
          <a:solidFill>
            <a:srgbClr val="FFFF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0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LP Portal financial reports</a:t>
          </a:r>
        </a:p>
      </dsp:txBody>
      <dsp:txXfrm>
        <a:off x="459443" y="3960524"/>
        <a:ext cx="7761483" cy="609521"/>
      </dsp:txXfrm>
    </dsp:sp>
    <dsp:sp modelId="{A9EB63A3-1B83-4C37-A410-5C9D542342E7}">
      <dsp:nvSpPr>
        <dsp:cNvPr id="0" name=""/>
        <dsp:cNvSpPr/>
      </dsp:nvSpPr>
      <dsp:spPr>
        <a:xfrm>
          <a:off x="78492" y="3884334"/>
          <a:ext cx="761901" cy="761901"/>
        </a:xfrm>
        <a:prstGeom prst="ellipse">
          <a:avLst/>
        </a:prstGeom>
        <a:solidFill>
          <a:srgbClr val="F7CA18"/>
        </a:solidFill>
        <a:ln w="12700" cap="flat" cmpd="sng" algn="ctr">
          <a:solidFill>
            <a:srgbClr val="F7CA1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9AD36-2B9E-4C67-BF88-BA7CB240D919}">
      <dsp:nvSpPr>
        <dsp:cNvPr id="0" name=""/>
        <dsp:cNvSpPr/>
      </dsp:nvSpPr>
      <dsp:spPr>
        <a:xfrm>
          <a:off x="0" y="2482"/>
          <a:ext cx="61668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20139-1558-4327-A61F-C386167AEA74}">
      <dsp:nvSpPr>
        <dsp:cNvPr id="0" name=""/>
        <dsp:cNvSpPr/>
      </dsp:nvSpPr>
      <dsp:spPr>
        <a:xfrm>
          <a:off x="0" y="2482"/>
          <a:ext cx="6166803" cy="169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elvetica" panose="020B0604020202020204" pitchFamily="34" charset="0"/>
              <a:cs typeface="Helvetica" panose="020B0604020202020204" pitchFamily="34" charset="0"/>
            </a:rPr>
            <a:t>What prevents you submitting 60% of suspensions and withdrawals in 60 days?</a:t>
          </a:r>
          <a:endParaRPr lang="en-US" sz="2400" kern="1200" dirty="0"/>
        </a:p>
      </dsp:txBody>
      <dsp:txXfrm>
        <a:off x="0" y="2482"/>
        <a:ext cx="6166803" cy="1693223"/>
      </dsp:txXfrm>
    </dsp:sp>
    <dsp:sp modelId="{BA60F9C7-3A45-4D9C-B69E-CE2463576A79}">
      <dsp:nvSpPr>
        <dsp:cNvPr id="0" name=""/>
        <dsp:cNvSpPr/>
      </dsp:nvSpPr>
      <dsp:spPr>
        <a:xfrm>
          <a:off x="0" y="1695706"/>
          <a:ext cx="61668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E1240-5409-4832-AAF0-85F37369F379}">
      <dsp:nvSpPr>
        <dsp:cNvPr id="0" name=""/>
        <dsp:cNvSpPr/>
      </dsp:nvSpPr>
      <dsp:spPr>
        <a:xfrm>
          <a:off x="0" y="1695706"/>
          <a:ext cx="6166803" cy="169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elvetica" panose="020B0604020202020204" pitchFamily="34" charset="0"/>
              <a:cs typeface="Helvetica" panose="020B0604020202020204" pitchFamily="34" charset="0"/>
            </a:rPr>
            <a:t>What changes can you make internally to enable you to achieve this service standard?</a:t>
          </a:r>
          <a:endParaRPr lang="en-US" sz="2400" kern="1200" dirty="0"/>
        </a:p>
      </dsp:txBody>
      <dsp:txXfrm>
        <a:off x="0" y="1695706"/>
        <a:ext cx="6166803" cy="1693223"/>
      </dsp:txXfrm>
    </dsp:sp>
    <dsp:sp modelId="{E5504AA7-B790-4F3D-87FC-A16055E215FE}">
      <dsp:nvSpPr>
        <dsp:cNvPr id="0" name=""/>
        <dsp:cNvSpPr/>
      </dsp:nvSpPr>
      <dsp:spPr>
        <a:xfrm>
          <a:off x="0" y="3388930"/>
          <a:ext cx="61668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06290-420A-4C2C-B709-161C104A0088}">
      <dsp:nvSpPr>
        <dsp:cNvPr id="0" name=""/>
        <dsp:cNvSpPr/>
      </dsp:nvSpPr>
      <dsp:spPr>
        <a:xfrm>
          <a:off x="0" y="3388930"/>
          <a:ext cx="6166803" cy="169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elvetica" panose="020B0604020202020204" pitchFamily="34" charset="0"/>
              <a:cs typeface="Helvetica" panose="020B0604020202020204" pitchFamily="34" charset="0"/>
            </a:rPr>
            <a:t>Is there anything SLC could do to help you achieve this?</a:t>
          </a:r>
          <a:endParaRPr lang="en-US" sz="2400" kern="1200" dirty="0"/>
        </a:p>
      </dsp:txBody>
      <dsp:txXfrm>
        <a:off x="0" y="3388930"/>
        <a:ext cx="6166803" cy="1693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9CB98-1270-4363-A3F5-D50D95F00B8A}">
      <dsp:nvSpPr>
        <dsp:cNvPr id="0" name=""/>
        <dsp:cNvSpPr/>
      </dsp:nvSpPr>
      <dsp:spPr>
        <a:xfrm>
          <a:off x="4662814" y="-207931"/>
          <a:ext cx="2681972" cy="281724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ABE338"/>
        </a:solidFill>
        <a:ln w="12700" cap="flat" cmpd="sng" algn="ctr">
          <a:solidFill>
            <a:srgbClr val="ABE3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9C5FA-9AF6-4A7F-838E-CAEA4D2D6250}">
      <dsp:nvSpPr>
        <dsp:cNvPr id="0" name=""/>
        <dsp:cNvSpPr/>
      </dsp:nvSpPr>
      <dsp:spPr>
        <a:xfrm>
          <a:off x="5083844" y="604243"/>
          <a:ext cx="1834411" cy="678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elvetica" panose="020B0604020202020204" pitchFamily="34" charset="0"/>
              <a:cs typeface="Helvetica" panose="020B0604020202020204" pitchFamily="34" charset="0"/>
            </a:rPr>
            <a:t>Protect</a:t>
          </a:r>
        </a:p>
      </dsp:txBody>
      <dsp:txXfrm>
        <a:off x="5083844" y="604243"/>
        <a:ext cx="1834411" cy="678063"/>
      </dsp:txXfrm>
    </dsp:sp>
    <dsp:sp modelId="{A8943D4A-C5FD-4455-9A51-0025428D1B3D}">
      <dsp:nvSpPr>
        <dsp:cNvPr id="0" name=""/>
        <dsp:cNvSpPr/>
      </dsp:nvSpPr>
      <dsp:spPr>
        <a:xfrm>
          <a:off x="3726613" y="1174248"/>
          <a:ext cx="2884214" cy="28705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5293"/>
        </a:solidFill>
        <a:ln w="12700" cap="flat" cmpd="sng" algn="ctr">
          <a:solidFill>
            <a:srgbClr val="005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04806-0FE6-4432-A053-4FD97BEA675D}">
      <dsp:nvSpPr>
        <dsp:cNvPr id="0" name=""/>
        <dsp:cNvSpPr/>
      </dsp:nvSpPr>
      <dsp:spPr>
        <a:xfrm>
          <a:off x="4253358" y="2015143"/>
          <a:ext cx="1830654" cy="678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elvetica" panose="020B0604020202020204" pitchFamily="34" charset="0"/>
              <a:cs typeface="Helvetica" panose="020B0604020202020204" pitchFamily="34" charset="0"/>
            </a:rPr>
            <a:t>Prevent</a:t>
          </a:r>
        </a:p>
      </dsp:txBody>
      <dsp:txXfrm>
        <a:off x="4253358" y="2015143"/>
        <a:ext cx="1830654" cy="678063"/>
      </dsp:txXfrm>
    </dsp:sp>
    <dsp:sp modelId="{3C25FABC-1E74-4FE2-8EDF-F0186D007986}">
      <dsp:nvSpPr>
        <dsp:cNvPr id="0" name=""/>
        <dsp:cNvSpPr/>
      </dsp:nvSpPr>
      <dsp:spPr>
        <a:xfrm>
          <a:off x="4812874" y="2782607"/>
          <a:ext cx="2385519" cy="255400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B11030"/>
        </a:solidFill>
        <a:ln w="12700" cap="flat" cmpd="sng" algn="ctr">
          <a:solidFill>
            <a:srgbClr val="B11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16725-37A0-41AA-AD21-42526F8E6D50}">
      <dsp:nvSpPr>
        <dsp:cNvPr id="0" name=""/>
        <dsp:cNvSpPr/>
      </dsp:nvSpPr>
      <dsp:spPr>
        <a:xfrm>
          <a:off x="5094791" y="3611197"/>
          <a:ext cx="1896225" cy="678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elvetica" panose="020B0604020202020204" pitchFamily="34" charset="0"/>
              <a:cs typeface="Helvetica" panose="020B0604020202020204" pitchFamily="34" charset="0"/>
            </a:rPr>
            <a:t>Support</a:t>
          </a:r>
        </a:p>
      </dsp:txBody>
      <dsp:txXfrm>
        <a:off x="5094791" y="3611197"/>
        <a:ext cx="1896225" cy="678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DAE4B2-5839-4055-9264-FA675C6B65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F6532-74E6-46AF-A8D9-68461658A6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ABF79-3640-4F4A-B388-02D475DAF84B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F9310-D68D-4886-89A7-E16792ED2C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54EE9-C4C3-4C16-906A-0B4A49DEB7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04360-2F6F-47B8-96C7-C7DCCDE40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885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11620-FFF4-41D8-9389-E264B3EFFD14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33488-373F-439E-92A4-A8956DA25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33488-373F-439E-92A4-A8956DA250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0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E8D95-247E-4B22-9822-DDD992F633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344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E8D95-247E-4B22-9822-DDD992F633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326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E8D95-247E-4B22-9822-DDD992F633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84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33488-373F-439E-92A4-A8956DA2503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20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E8D95-247E-4B22-9822-DDD992F633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20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1249363"/>
            <a:ext cx="5999163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6764" indent="-256764">
              <a:spcBef>
                <a:spcPts val="300"/>
              </a:spcBef>
              <a:spcAft>
                <a:spcPts val="300"/>
              </a:spcAft>
            </a:pPr>
            <a:endParaRPr lang="en-GB" dirty="0">
              <a:highlight>
                <a:srgbClr val="FFFF00"/>
              </a:highlight>
            </a:endParaRPr>
          </a:p>
          <a:p>
            <a:pPr marL="256764" indent="-256764">
              <a:spcBef>
                <a:spcPts val="300"/>
              </a:spcBef>
              <a:spcAft>
                <a:spcPts val="300"/>
              </a:spcAft>
            </a:pP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121">
              <a:defRPr/>
            </a:pPr>
            <a:fld id="{40583ACE-28B3-459C-81F5-6FC53C2CA1D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460121">
                <a:defRPr/>
              </a:pPr>
              <a:t>16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4032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33488-373F-439E-92A4-A8956DA2503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403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AABD8-2F2F-44BC-82E8-9EC55CAD64F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580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25B3C-628B-4210-98BD-667CABCDF10B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770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9D21F-6642-4D7D-BF35-7C572B668F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1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33488-373F-439E-92A4-A8956DA250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79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33488-373F-439E-92A4-A8956DA2503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58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57C73-E2CE-4861-BBC9-77095FBDA54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41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658c5d26a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658c5d26a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886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9D21F-6642-4D7D-BF35-7C572B668F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4744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33488-373F-439E-92A4-A8956DA2503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098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E9D21F-6642-4D7D-BF35-7C572B668F38}" type="slidenum">
              <a:rPr lang="en-GB" smtClean="0">
                <a:latin typeface="Arial" pitchFamily="34" charset="0"/>
              </a:rPr>
              <a:pPr/>
              <a:t>26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16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D4FE1-784E-4210-99EC-707CDD84A9B6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64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33488-373F-439E-92A4-A8956DA2503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35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33488-373F-439E-92A4-A8956DA250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984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D354E0C7-8966-4349-BB41-A34DAA4E0A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0EF54C6-007E-48A4-BE36-59E90E2AFD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E038EA-C52C-4574-87E6-0C1A4165E6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34F8E-CEA4-41D9-8EB4-2BC9E9783C6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09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D354E0C7-8966-4349-BB41-A34DAA4E0A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0EF54C6-007E-48A4-BE36-59E90E2AFD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Approved courses 2023 to date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Level 3 88%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Access to HE – 29%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Diploma – 55%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E038EA-C52C-4574-87E6-0C1A4165E6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34F8E-CEA4-41D9-8EB4-2BC9E9783C6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457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7B67A-49A6-455B-8B42-8AC8CBCD1F5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496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9D21F-6642-4D7D-BF35-7C572B668F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0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E8D95-247E-4B22-9822-DDD992F633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62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E8D95-247E-4B22-9822-DDD992F633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6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F9B5-1C33-4571-8522-7B7EA5C99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086" y="2492828"/>
            <a:ext cx="8839200" cy="592589"/>
          </a:xfrm>
        </p:spPr>
        <p:txBody>
          <a:bodyPr anchor="b">
            <a:normAutofit/>
          </a:bodyPr>
          <a:lstStyle>
            <a:lvl1pPr algn="l">
              <a:defRPr sz="3600" b="1">
                <a:latin typeface="Helvetica LT Std" panose="020B05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6CC10-A5D5-4ECA-B0C8-532A0EBF2C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92086" y="3733802"/>
            <a:ext cx="8839200" cy="180952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Helvetica LT Std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Helvetica"/>
                <a:cs typeface="Helvetica"/>
              </a:rPr>
              <a:t>Name of presenter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"/>
                <a:cs typeface="Helvetica"/>
              </a:rPr>
              <a:t>Department/Role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"/>
                <a:cs typeface="Helvetica"/>
              </a:rPr>
              <a:t>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42980-F39D-4A9C-B14B-D96F9144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A4507-E8C5-446F-9859-549D3FB04DD3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30A52-B92E-4FC0-8842-CCAD069A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13D3E-56E4-4673-9E14-5C7B54AF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70CE38-2648-4F50-A9E9-416D86C19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6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39286" y="2482902"/>
            <a:ext cx="10943167" cy="3456517"/>
          </a:xfrm>
          <a:prstGeom prst="rect">
            <a:avLst/>
          </a:prstGeom>
        </p:spPr>
        <p:txBody>
          <a:bodyPr lIns="0" tIns="0" rIns="0" bIns="0"/>
          <a:lstStyle>
            <a:lvl1pPr marL="237061" indent="-237061">
              <a:spcBef>
                <a:spcPts val="0"/>
              </a:spcBef>
              <a:spcAft>
                <a:spcPts val="800"/>
              </a:spcAft>
              <a:defRPr sz="1867">
                <a:latin typeface="+mn-lt"/>
                <a:cs typeface="Arial" panose="020B0604020202020204" pitchFamily="34" charset="0"/>
              </a:defRPr>
            </a:lvl1pPr>
            <a:lvl2pPr marL="476239" indent="-239178">
              <a:spcBef>
                <a:spcPts val="0"/>
              </a:spcBef>
              <a:spcAft>
                <a:spcPts val="800"/>
              </a:spcAft>
              <a:defRPr sz="1600">
                <a:latin typeface="+mn-lt"/>
                <a:cs typeface="Arial" panose="020B0604020202020204" pitchFamily="34" charset="0"/>
              </a:defRPr>
            </a:lvl2pPr>
            <a:lvl3pPr marL="713300" indent="-237061">
              <a:spcBef>
                <a:spcPts val="0"/>
              </a:spcBef>
              <a:spcAft>
                <a:spcPts val="800"/>
              </a:spcAft>
              <a:defRPr sz="1467"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50533"/>
            <a:ext cx="10944192" cy="11512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9284" y="1917701"/>
            <a:ext cx="10944000" cy="4021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133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164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E99B-A7FD-456A-8718-C2E9EC6B4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541" y="435429"/>
            <a:ext cx="10515600" cy="653142"/>
          </a:xfrm>
        </p:spPr>
        <p:txBody>
          <a:bodyPr/>
          <a:lstStyle/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DA4-4B37-4C71-BFF7-D847FDE6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543" y="12922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5208-545C-4597-A1F6-935761DA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543" y="12922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214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EDB5-C1CC-48C1-96CD-368C42FDA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31" y="435428"/>
            <a:ext cx="3932237" cy="6858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DE7F-6F60-4C82-A3C8-C82DBF19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874" y="1183373"/>
            <a:ext cx="6172200" cy="3869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F0231-185C-4E8A-88B7-3B4D83F49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6131" y="1240974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022674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E91D-BD7D-4A82-86C3-8805C669E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45" y="470580"/>
            <a:ext cx="3932237" cy="587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C3DB4-5090-43B7-B734-70D686B1C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34845" y="475795"/>
            <a:ext cx="5702526" cy="45876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E2E82-C523-4BAF-81B3-0CF832409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445" y="1251856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762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FE5EE-9284-4B9A-A938-C8435067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BDD0-9C9B-4F33-B402-1AFB130ED908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762B-E852-4C6D-B5EF-CEA438F4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8A31B-4A88-4B2A-AB83-1405E82D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534A-4CB1-40DB-9277-D45C78625C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5120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BE0F-102C-4484-8B08-63830AF776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1221318"/>
            <a:ext cx="10944192" cy="470323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Break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0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78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58D4D-AF83-4542-9B86-2D72A65C1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281" y="2597285"/>
            <a:ext cx="10515600" cy="357967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Contact name</a:t>
            </a:r>
          </a:p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Department/Role</a:t>
            </a:r>
          </a:p>
          <a:p>
            <a:pPr>
              <a:spcBef>
                <a:spcPct val="20000"/>
              </a:spcBef>
              <a:buFont typeface="Wingdings" charset="0"/>
              <a:buChar char="*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email</a:t>
            </a:r>
          </a:p>
          <a:p>
            <a:pPr>
              <a:spcBef>
                <a:spcPct val="20000"/>
              </a:spcBef>
              <a:buFont typeface="Wingdings" charset="0"/>
              <a:buChar char="(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phone</a:t>
            </a:r>
          </a:p>
          <a:p>
            <a:pPr>
              <a:spcBef>
                <a:spcPct val="20000"/>
              </a:spcBef>
              <a:buFont typeface="Wingdings" charset="0"/>
              <a:buChar char="8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 website</a:t>
            </a:r>
          </a:p>
        </p:txBody>
      </p:sp>
    </p:spTree>
    <p:extLst>
      <p:ext uri="{BB962C8B-B14F-4D97-AF65-F5344CB8AC3E}">
        <p14:creationId xmlns:p14="http://schemas.microsoft.com/office/powerpoint/2010/main" val="3782884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BE0F-102C-4484-8B08-63830AF7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550533"/>
            <a:ext cx="10944192" cy="11512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30FB3E2-05E0-4448-B18A-911843E378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286" y="1913466"/>
            <a:ext cx="10943167" cy="4025953"/>
          </a:xfrm>
          <a:prstGeom prst="rect">
            <a:avLst/>
          </a:prstGeom>
        </p:spPr>
        <p:txBody>
          <a:bodyPr lIns="0" tIns="0" rIns="0" bIns="0"/>
          <a:lstStyle>
            <a:lvl1pPr marL="237061" indent="-237061">
              <a:spcBef>
                <a:spcPts val="0"/>
              </a:spcBef>
              <a:spcAft>
                <a:spcPts val="800"/>
              </a:spcAft>
              <a:defRPr sz="1867">
                <a:latin typeface="+mn-lt"/>
                <a:cs typeface="Arial" panose="020B0604020202020204" pitchFamily="34" charset="0"/>
              </a:defRPr>
            </a:lvl1pPr>
            <a:lvl2pPr marL="476239" indent="-239178">
              <a:spcBef>
                <a:spcPts val="0"/>
              </a:spcBef>
              <a:spcAft>
                <a:spcPts val="800"/>
              </a:spcAft>
              <a:defRPr sz="1600">
                <a:latin typeface="+mn-lt"/>
                <a:cs typeface="Arial" panose="020B0604020202020204" pitchFamily="34" charset="0"/>
              </a:defRPr>
            </a:lvl2pPr>
            <a:lvl3pPr marL="713300" indent="-237061">
              <a:spcBef>
                <a:spcPts val="0"/>
              </a:spcBef>
              <a:spcAft>
                <a:spcPts val="800"/>
              </a:spcAft>
              <a:defRPr sz="1467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8420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47033" y="425231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70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EBB6D-8123-4D0B-9995-3E01AE6F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2161271"/>
            <a:ext cx="8839199" cy="1325563"/>
          </a:xfrm>
        </p:spPr>
        <p:txBody>
          <a:bodyPr>
            <a:normAutofit/>
          </a:bodyPr>
          <a:lstStyle>
            <a:lvl1pPr>
              <a:defRPr sz="3600" b="1">
                <a:latin typeface="Helvetica LT Std" panose="020B05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A4FE-0886-4567-941C-D90A8A23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1" y="3621771"/>
            <a:ext cx="8839199" cy="301851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020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58D4D-AF83-4542-9B86-2D72A65C1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281" y="2597285"/>
            <a:ext cx="10515600" cy="357967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Contact name</a:t>
            </a:r>
          </a:p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Department/Role</a:t>
            </a:r>
          </a:p>
          <a:p>
            <a:pPr>
              <a:spcBef>
                <a:spcPct val="20000"/>
              </a:spcBef>
              <a:buFont typeface="Wingdings" charset="0"/>
              <a:buChar char="*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email</a:t>
            </a:r>
          </a:p>
          <a:p>
            <a:pPr>
              <a:spcBef>
                <a:spcPct val="20000"/>
              </a:spcBef>
              <a:buFont typeface="Wingdings" charset="0"/>
              <a:buChar char="(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phone</a:t>
            </a:r>
          </a:p>
          <a:p>
            <a:pPr>
              <a:spcBef>
                <a:spcPct val="20000"/>
              </a:spcBef>
              <a:buFont typeface="Wingdings" charset="0"/>
              <a:buChar char="8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 website</a:t>
            </a:r>
          </a:p>
        </p:txBody>
      </p:sp>
    </p:spTree>
    <p:extLst>
      <p:ext uri="{BB962C8B-B14F-4D97-AF65-F5344CB8AC3E}">
        <p14:creationId xmlns:p14="http://schemas.microsoft.com/office/powerpoint/2010/main" val="1945726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E99B-A7FD-456A-8718-C2E9EC6B4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541" y="968829"/>
            <a:ext cx="10515600" cy="653142"/>
          </a:xfrm>
        </p:spPr>
        <p:txBody>
          <a:bodyPr/>
          <a:lstStyle/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DA4-4B37-4C71-BFF7-D847FDE6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543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5208-545C-4597-A1F6-935761DA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543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983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EDB5-C1CC-48C1-96CD-368C42FDA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79712"/>
            <a:ext cx="3932237" cy="6858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DE7F-6F60-4C82-A3C8-C82DBF19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531" y="1727657"/>
            <a:ext cx="6172200" cy="3869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F0231-185C-4E8A-88B7-3B4D83F49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5258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04121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E91D-BD7D-4A82-86C3-8805C669E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2210"/>
            <a:ext cx="3932237" cy="587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C3DB4-5090-43B7-B734-70D686B1C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702526" cy="45876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E2E82-C523-4BAF-81B3-0CF832409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63486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1ABB7-C3B9-432A-8F81-3521D8C8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A4507-E8C5-446F-9859-549D3FB04DD3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FBED4-28EF-443E-8133-F65CA2A2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7B4B3-8BB1-4879-A993-BAFEAED1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70CE38-2648-4F50-A9E9-416D86C19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38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E99B-A7FD-456A-8718-C2E9EC6B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345" y="2139500"/>
            <a:ext cx="9448797" cy="1325563"/>
          </a:xfrm>
        </p:spPr>
        <p:txBody>
          <a:bodyPr>
            <a:normAutofit/>
          </a:bodyPr>
          <a:lstStyle>
            <a:lvl1pPr>
              <a:defRPr sz="3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DA4-4B37-4C71-BFF7-D847FDE6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2345" y="3600000"/>
            <a:ext cx="4539341" cy="2909657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5208-545C-4597-A1F6-935761DA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1801" y="3600000"/>
            <a:ext cx="4539341" cy="2909657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40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FD52C5D-00AB-41BE-BB59-C876DBCD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74" y="2701115"/>
            <a:ext cx="9064556" cy="2571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Contact name</a:t>
            </a:r>
          </a:p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Department/Role</a:t>
            </a:r>
          </a:p>
          <a:p>
            <a:pPr>
              <a:spcBef>
                <a:spcPct val="20000"/>
              </a:spcBef>
              <a:buFont typeface="Wingdings" charset="0"/>
              <a:buChar char="*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email</a:t>
            </a:r>
          </a:p>
          <a:p>
            <a:pPr>
              <a:spcBef>
                <a:spcPct val="20000"/>
              </a:spcBef>
              <a:buFont typeface="Wingdings" charset="0"/>
              <a:buChar char="(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phone</a:t>
            </a:r>
          </a:p>
          <a:p>
            <a:pPr>
              <a:spcBef>
                <a:spcPct val="20000"/>
              </a:spcBef>
              <a:buFont typeface="Wingdings" charset="0"/>
              <a:buChar char="8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 website</a:t>
            </a:r>
          </a:p>
        </p:txBody>
      </p:sp>
    </p:spTree>
    <p:extLst>
      <p:ext uri="{BB962C8B-B14F-4D97-AF65-F5344CB8AC3E}">
        <p14:creationId xmlns:p14="http://schemas.microsoft.com/office/powerpoint/2010/main" val="166250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E99B-A7FD-456A-8718-C2E9EC6B4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541" y="968829"/>
            <a:ext cx="10515600" cy="653142"/>
          </a:xfrm>
        </p:spPr>
        <p:txBody>
          <a:bodyPr/>
          <a:lstStyle/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DA4-4B37-4C71-BFF7-D847FDE6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543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5208-545C-4597-A1F6-935761DA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543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1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EDB5-C1CC-48C1-96CD-368C42FDA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79712"/>
            <a:ext cx="3932237" cy="6858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DE7F-6F60-4C82-A3C8-C82DBF19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531" y="1727657"/>
            <a:ext cx="6172200" cy="3869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F0231-185C-4E8A-88B7-3B4D83F49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5258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8882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E91D-BD7D-4A82-86C3-8805C669E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2210"/>
            <a:ext cx="3932237" cy="587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C3DB4-5090-43B7-B734-70D686B1C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702526" cy="45876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E2E82-C523-4BAF-81B3-0CF832409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63486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1ABB7-C3B9-432A-8F81-3521D8C8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A4507-E8C5-446F-9859-549D3FB04DD3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FBED4-28EF-443E-8133-F65CA2A2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7B4B3-8BB1-4879-A993-BAFEAED1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70CE38-2648-4F50-A9E9-416D86C19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62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6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BE0F-102C-4484-8B08-63830AF776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1221318"/>
            <a:ext cx="10944192" cy="470323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Break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3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13E17-B656-4373-95DC-1A192E4E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77" y="2128616"/>
            <a:ext cx="95249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5331B-772B-4D9B-9947-DFFF852E0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6777" y="3589117"/>
            <a:ext cx="9524994" cy="2517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FE432BF4-1602-48FF-896E-446D1288E8F5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4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0D6665C3-4E62-4C26-912B-E37A4F95B3FD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36638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13E17-B656-4373-95DC-1A192E4E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968829"/>
            <a:ext cx="10515600" cy="65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5331B-772B-4D9B-9947-DFFF852E0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54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DDD7E801-F2F5-4E0B-9F14-4838BF5FCFF0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4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91CABC66-E373-40A4-A7E1-479AD214BE62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03169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6" r:id="rId4"/>
    <p:sldLayoutId id="2147483688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13E17-B656-4373-95DC-1A192E4E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413659"/>
            <a:ext cx="10515600" cy="65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5331B-772B-4D9B-9947-DFFF852E0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541" y="12704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E68EA951-C2B1-4A54-8970-2E7C7687B6B1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4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826947B9-2D61-45A9-A365-B137D16DFC30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481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87" r:id="rId4"/>
    <p:sldLayoutId id="2147483689" r:id="rId5"/>
    <p:sldLayoutId id="2147483691" r:id="rId6"/>
    <p:sldLayoutId id="2147483693" r:id="rId7"/>
    <p:sldLayoutId id="2147483694" r:id="rId8"/>
    <p:sldLayoutId id="214748369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019A6-43C4-4E12-B596-8550555BD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004" y="2597285"/>
            <a:ext cx="10515600" cy="3579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Contact name</a:t>
            </a:r>
          </a:p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Department/Role</a:t>
            </a:r>
          </a:p>
          <a:p>
            <a:pPr>
              <a:spcBef>
                <a:spcPct val="20000"/>
              </a:spcBef>
              <a:buFont typeface="Wingdings" charset="0"/>
              <a:buChar char="*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email</a:t>
            </a:r>
          </a:p>
          <a:p>
            <a:pPr>
              <a:spcBef>
                <a:spcPct val="20000"/>
              </a:spcBef>
              <a:buFont typeface="Wingdings" charset="0"/>
              <a:buChar char="(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phone</a:t>
            </a:r>
          </a:p>
          <a:p>
            <a:pPr>
              <a:spcBef>
                <a:spcPct val="20000"/>
              </a:spcBef>
              <a:buFont typeface="Wingdings" charset="0"/>
              <a:buChar char="8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 website</a:t>
            </a:r>
          </a:p>
        </p:txBody>
      </p:sp>
      <p:sp>
        <p:nvSpPr>
          <p:cNvPr id="4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4ED11BF4-ED9F-456B-A3AC-B31E686BA34E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2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A4C1B4B0-B7B1-4E69-87CC-B5BE8DAF914C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71578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13E17-B656-4373-95DC-1A192E4E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968829"/>
            <a:ext cx="10515600" cy="65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5331B-772B-4D9B-9947-DFFF852E0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54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072D1BFB-2014-4F8E-B90F-A048F3FBE205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6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BF88E815-90DF-4CD3-97E9-5F7F8F7D4449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99586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1140599/Lifelong_Loan_Entitlement_Consultation_Response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3.sv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1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2565-5836-4036-887D-EBDF6A00C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3862" y="2836411"/>
            <a:ext cx="8839200" cy="592589"/>
          </a:xfrm>
        </p:spPr>
        <p:txBody>
          <a:bodyPr>
            <a:noAutofit/>
          </a:bodyPr>
          <a:lstStyle/>
          <a:p>
            <a:r>
              <a:rPr lang="en-GB" dirty="0">
                <a:latin typeface="Helvetica" pitchFamily="34" charset="0"/>
              </a:rPr>
              <a:t>Learning Provider Regional Forums</a:t>
            </a:r>
            <a:br>
              <a:rPr lang="en-GB" dirty="0">
                <a:latin typeface="Helvetica" pitchFamily="34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34029-EC23-46ED-A9F6-8A4798733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8291" y="3646082"/>
            <a:ext cx="8839200" cy="1809520"/>
          </a:xfrm>
        </p:spPr>
        <p:txBody>
          <a:bodyPr/>
          <a:lstStyle/>
          <a:p>
            <a:r>
              <a:rPr lang="en-GB" sz="2800" dirty="0">
                <a:latin typeface="Helvetica" panose="020B0604020202020204" pitchFamily="34" charset="0"/>
              </a:rPr>
              <a:t>FE Account Managers </a:t>
            </a:r>
          </a:p>
          <a:p>
            <a:r>
              <a:rPr lang="en-GB" sz="2800" dirty="0">
                <a:latin typeface="Helvetica" panose="020B0604020202020204" pitchFamily="34" charset="0"/>
              </a:rPr>
              <a:t>Partner Services</a:t>
            </a:r>
          </a:p>
          <a:p>
            <a:endParaRPr lang="en-GB" dirty="0">
              <a:latin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</a:rPr>
              <a:t>May 2023</a:t>
            </a:r>
          </a:p>
        </p:txBody>
      </p:sp>
    </p:spTree>
    <p:extLst>
      <p:ext uri="{BB962C8B-B14F-4D97-AF65-F5344CB8AC3E}">
        <p14:creationId xmlns:p14="http://schemas.microsoft.com/office/powerpoint/2010/main" val="140207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687BF5-C42F-4CF7-98C7-B1F60AA64D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186" y="30240"/>
            <a:ext cx="10944225" cy="1152525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LLE - Key Messages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6F9D4-34E4-7DCB-19D9-A4126A0F8CE4}"/>
              </a:ext>
            </a:extLst>
          </p:cNvPr>
          <p:cNvSpPr txBox="1"/>
          <p:nvPr/>
        </p:nvSpPr>
        <p:spPr bwMode="auto">
          <a:xfrm>
            <a:off x="432940" y="1039975"/>
            <a:ext cx="3517390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GB" b="1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Entitlement </a:t>
            </a:r>
            <a:endParaRPr lang="en-GB" b="1" i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GB" b="1" i="1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Individuals will have access to a loan entitlement worth the </a:t>
            </a:r>
            <a:r>
              <a:rPr lang="en-GB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equivalent of four years of post-18 education funding (£37,000 in today’s fees) to allow them to train, retrain, and upskill</a:t>
            </a:r>
            <a:endParaRPr lang="en-GB" i="0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Available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to both new and returning learners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LLE tuition fee loans will be available up to the age of 60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An additional entitlement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will be made available for a limited number of priority subjects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and longer courses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FF07B-71DF-2581-25B4-14AD478BBF06}"/>
              </a:ext>
            </a:extLst>
          </p:cNvPr>
          <p:cNvSpPr txBox="1"/>
          <p:nvPr/>
        </p:nvSpPr>
        <p:spPr bwMode="auto">
          <a:xfrm>
            <a:off x="4255131" y="2123479"/>
            <a:ext cx="3517389" cy="33547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GB" b="1" i="1" dirty="0">
                <a:latin typeface="Helvetica" panose="020B0604020202020204" pitchFamily="34" charset="0"/>
                <a:cs typeface="Helvetica" panose="020B0604020202020204" pitchFamily="34" charset="0"/>
              </a:rPr>
              <a:t>Maintenance </a:t>
            </a:r>
          </a:p>
          <a:p>
            <a:pPr algn="just"/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Maintenance support to be offered across all eligible L4-6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technical and part-time courses on a par with traditional full-time study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Reduced-rate maintenance loan will continue to be available for those over 60</a:t>
            </a:r>
            <a:endParaRPr lang="en-GB" sz="1400" dirty="0"/>
          </a:p>
          <a:p>
            <a:pPr algn="just"/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2F813-EE94-2C98-515D-1469C81F69B5}"/>
              </a:ext>
            </a:extLst>
          </p:cNvPr>
          <p:cNvSpPr txBox="1"/>
          <p:nvPr/>
        </p:nvSpPr>
        <p:spPr bwMode="auto">
          <a:xfrm>
            <a:off x="8077321" y="460888"/>
            <a:ext cx="3517389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GB" b="1" i="1" dirty="0">
                <a:latin typeface="Helvetica" panose="020B0604020202020204" pitchFamily="34" charset="0"/>
                <a:cs typeface="Helvetica" panose="020B0604020202020204" pitchFamily="34" charset="0"/>
              </a:rPr>
              <a:t>Repayments </a:t>
            </a:r>
          </a:p>
          <a:p>
            <a:pPr algn="just"/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Loans taken out for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LLE courses and modules will be repaid under Plan 5 terms and conditions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, with a 9% repayment rate paid on incomes above £25,000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Learners will not be required to repay more than 9% of their income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above the relevant thresholds – even if they have loans under Plan 5 and Plan 2 (post-2012 loans)</a:t>
            </a: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607BDE55-2328-9A10-0487-31E9AFF28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8349" y="1136139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E2917DE6-67A5-30FA-989E-FA36081D8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022918" y="1155333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5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687BF5-C42F-4CF7-98C7-B1F60AA64D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186" y="30240"/>
            <a:ext cx="10944225" cy="1152525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LLE – Personal account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B1E6B6-E982-4206-1275-AB637895A6D2}"/>
              </a:ext>
            </a:extLst>
          </p:cNvPr>
          <p:cNvSpPr txBox="1"/>
          <p:nvPr/>
        </p:nvSpPr>
        <p:spPr bwMode="auto">
          <a:xfrm>
            <a:off x="287382" y="1386006"/>
            <a:ext cx="5857109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Learners will be able to access their LLE through an online ‘personal account’ where they can easily view: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their loan entitlement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clear information and guidance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eligible courses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This will help support learners make informed choices about their learning pathway.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kern="0" dirty="0">
                <a:latin typeface="Helvetica" panose="020B0604020202020204" pitchFamily="34" charset="0"/>
                <a:cs typeface="Helvetica" panose="020B0604020202020204" pitchFamily="34" charset="0"/>
              </a:rPr>
              <a:t>How the account looks and its wider functionality, such as the ability to record a learner’s record of achievement, will be subject to user research and testing, so that the account is user friendly and simple to use.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kern="0" dirty="0"/>
          </a:p>
        </p:txBody>
      </p:sp>
      <p:pic>
        <p:nvPicPr>
          <p:cNvPr id="6" name="Picture 5" descr="An image showing an example of a personal account for learner accessing their LLE. ">
            <a:extLst>
              <a:ext uri="{FF2B5EF4-FFF2-40B4-BE49-F238E27FC236}">
                <a16:creationId xmlns:a16="http://schemas.microsoft.com/office/drawing/2014/main" id="{4C53F61B-30A3-C6E6-B457-D7B82D112E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 b="17744"/>
          <a:stretch/>
        </p:blipFill>
        <p:spPr bwMode="auto">
          <a:xfrm>
            <a:off x="6573534" y="762471"/>
            <a:ext cx="5051349" cy="50555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05631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687BF5-C42F-4CF7-98C7-B1F60AA64D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186" y="30240"/>
            <a:ext cx="10944225" cy="1152525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LLE – </a:t>
            </a:r>
            <a:r>
              <a:rPr lang="en-GB" dirty="0"/>
              <a:t>u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nder consideration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B7313-7F35-4E07-5988-C1C871A3F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 bwMode="auto">
          <a:xfrm>
            <a:off x="433309" y="1182765"/>
            <a:ext cx="103509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18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kern="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6BF115D-6273-9F5A-9ED6-E266F7D18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806668"/>
              </p:ext>
            </p:extLst>
          </p:nvPr>
        </p:nvGraphicFramePr>
        <p:xfrm>
          <a:off x="1270000" y="1010612"/>
          <a:ext cx="1092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308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687BF5-C42F-4CF7-98C7-B1F60AA64D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186" y="30240"/>
            <a:ext cx="10944225" cy="1152525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LLE – next </a:t>
            </a:r>
            <a:r>
              <a:rPr lang="en-GB" dirty="0"/>
              <a:t>s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B7313-7F35-4E07-5988-C1C871A3F0F8}"/>
              </a:ext>
            </a:extLst>
          </p:cNvPr>
          <p:cNvSpPr txBox="1"/>
          <p:nvPr/>
        </p:nvSpPr>
        <p:spPr bwMode="auto">
          <a:xfrm>
            <a:off x="433309" y="1182765"/>
            <a:ext cx="1035092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kern="0" dirty="0">
                <a:latin typeface="Helvetica" panose="020B0604020202020204" pitchFamily="34" charset="0"/>
                <a:cs typeface="Helvetica" panose="020B0604020202020204" pitchFamily="34" charset="0"/>
              </a:rPr>
              <a:t>The next steps in the pathway to the LLE are:</a:t>
            </a:r>
          </a:p>
          <a:p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kern="0" dirty="0">
                <a:latin typeface="Helvetica" panose="020B0604020202020204" pitchFamily="34" charset="0"/>
                <a:cs typeface="Helvetica" panose="020B0604020202020204" pitchFamily="34" charset="0"/>
              </a:rPr>
              <a:t>December 2023 – review of ALL funded qualifications, outcome January 2024</a:t>
            </a:r>
          </a:p>
          <a:p>
            <a:pPr lvl="1"/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kern="0" dirty="0" err="1">
                <a:latin typeface="Helvetica" panose="020B0604020202020204" pitchFamily="34" charset="0"/>
                <a:cs typeface="Helvetica" panose="020B0604020202020204" pitchFamily="34" charset="0"/>
              </a:rPr>
              <a:t>OfS</a:t>
            </a:r>
            <a:r>
              <a:rPr lang="en-GB" kern="0" dirty="0">
                <a:latin typeface="Helvetica" panose="020B0604020202020204" pitchFamily="34" charset="0"/>
                <a:cs typeface="Helvetica" panose="020B0604020202020204" pitchFamily="34" charset="0"/>
              </a:rPr>
              <a:t> consulting on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the development and introduction of a new third registration category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kern="0" dirty="0">
                <a:latin typeface="Helvetica" panose="020B0604020202020204" pitchFamily="34" charset="0"/>
                <a:cs typeface="Helvetica" panose="020B0604020202020204" pitchFamily="34" charset="0"/>
              </a:rPr>
              <a:t>Work with providers of Advance Learner Loans to embed changes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kern="0" dirty="0">
                <a:latin typeface="Helvetica" panose="020B0604020202020204" pitchFamily="34" charset="0"/>
                <a:cs typeface="Helvetica" panose="020B0604020202020204" pitchFamily="34" charset="0"/>
              </a:rPr>
              <a:t>Launch a technical consultation on wider expansion of modular funding next year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Courses Management - launch forecasted for Oct 2024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Apply to Pay</a:t>
            </a:r>
            <a:r>
              <a:rPr lang="en-GB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- l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aunch forecasted for </a:t>
            </a:r>
            <a:r>
              <a:rPr lang="en-GB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April –Sept 2025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Further information can be found in the </a:t>
            </a:r>
            <a:r>
              <a:rPr lang="en-GB" sz="1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3"/>
              </a:rPr>
              <a:t>Government consultation response </a:t>
            </a:r>
            <a:endParaRPr lang="en-GB" sz="18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18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13446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B97F749-F00C-F319-D6A3-9D8C83EB0E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9806" y="2268912"/>
            <a:ext cx="8112388" cy="23201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Advanced Learner Loans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Maximising your funding</a:t>
            </a:r>
          </a:p>
        </p:txBody>
      </p:sp>
    </p:spTree>
    <p:extLst>
      <p:ext uri="{BB962C8B-B14F-4D97-AF65-F5344CB8AC3E}">
        <p14:creationId xmlns:p14="http://schemas.microsoft.com/office/powerpoint/2010/main" val="315448866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687BF5-C42F-4CF7-98C7-B1F60AA6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Monitoring</a:t>
            </a:r>
            <a:r>
              <a:rPr lang="en-GB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your facility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E5E49F-B443-4ACE-9F48-38F71279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6896133" y="392394"/>
          <a:ext cx="7205891" cy="4971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 descr="Postgraduate Doctoral Loans are only available in England and Wales&#10;The course is set up similar to England/Wales PG Masters however you have different options for Qualification &amp; Duration.&#10;Qualification is limited to Postgraduate Doctorate&#10;Duration is a minimum of 3 years and a maximum of 8 years. Intensity studied in each individual year is not part of doctoral policy.&#10;&#10;">
            <a:extLst>
              <a:ext uri="{FF2B5EF4-FFF2-40B4-BE49-F238E27FC236}">
                <a16:creationId xmlns:a16="http://schemas.microsoft.com/office/drawing/2014/main" id="{864321CC-C91B-4742-9A72-4C0D1426D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232759"/>
              </p:ext>
            </p:extLst>
          </p:nvPr>
        </p:nvGraphicFramePr>
        <p:xfrm>
          <a:off x="257829" y="1088571"/>
          <a:ext cx="8288917" cy="48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7196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85" y="1078070"/>
            <a:ext cx="6591270" cy="561739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In 2023/24, there will be two review points: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GB" sz="18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September 2023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: first review point for increases, reductions and new facility requests</a:t>
            </a:r>
          </a:p>
          <a:p>
            <a:pPr lvl="1">
              <a:spcBef>
                <a:spcPts val="0"/>
              </a:spcBef>
            </a:pPr>
            <a:r>
              <a:rPr lang="en-GB" sz="18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January 2024: 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second review point for increases, reductions and new facility requests </a:t>
            </a:r>
          </a:p>
          <a:p>
            <a:pPr lvl="1">
              <a:spcBef>
                <a:spcPts val="0"/>
              </a:spcBef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ESFA will offer additional funding (within the growth limits) to good performers (criteria set out in the funding and performance management rules)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GB" sz="1800" b="0" i="0" dirty="0">
                <a:solidFill>
                  <a:srgbClr val="0B0C0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Growth limited to £250k for entire funding year, regardless of loan facility value if:</a:t>
            </a:r>
          </a:p>
          <a:p>
            <a:pPr marL="0" indent="0" algn="l">
              <a:spcBef>
                <a:spcPts val="0"/>
              </a:spcBef>
              <a:buNone/>
            </a:pPr>
            <a:endParaRPr lang="en-GB" sz="1800" b="0" i="0" dirty="0">
              <a:solidFill>
                <a:srgbClr val="0B0C0C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b="0" i="0" dirty="0">
                <a:solidFill>
                  <a:srgbClr val="0B0C0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published overall Ofsted grade is ‘requires improvement’</a:t>
            </a:r>
          </a:p>
          <a:p>
            <a:pPr>
              <a:spcBef>
                <a:spcPts val="0"/>
              </a:spcBef>
            </a:pPr>
            <a:r>
              <a:rPr lang="en-GB" sz="1800" b="0" i="0" dirty="0">
                <a:solidFill>
                  <a:srgbClr val="0B0C0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you have not yet had an Ofsted inspection</a:t>
            </a:r>
          </a:p>
          <a:p>
            <a:pPr>
              <a:spcBef>
                <a:spcPts val="0"/>
              </a:spcBef>
            </a:pPr>
            <a:r>
              <a:rPr lang="en-GB" sz="1800" b="0" i="0" dirty="0">
                <a:solidFill>
                  <a:srgbClr val="0B0C0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you have not yet had your qualification achievement rates assessed against ESFA’s minimum quality standards</a:t>
            </a:r>
          </a:p>
          <a:p>
            <a:pPr>
              <a:spcBef>
                <a:spcPts val="0"/>
              </a:spcBef>
            </a:pPr>
            <a:endParaRPr lang="en-GB" sz="1800" dirty="0">
              <a:solidFill>
                <a:srgbClr val="0B0C0C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800" dirty="0">
              <a:solidFill>
                <a:srgbClr val="0B0C0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b="0" i="0" dirty="0">
                <a:solidFill>
                  <a:srgbClr val="0B0C0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  <a:r>
              <a:rPr lang="en-GB" dirty="0">
                <a:solidFill>
                  <a:srgbClr val="0B0C0C"/>
                </a:solidFill>
              </a:rPr>
              <a:t> </a:t>
            </a:r>
            <a:r>
              <a:rPr lang="en-GB" sz="1200" b="0" i="0" dirty="0">
                <a:solidFill>
                  <a:srgbClr val="0B0C0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To be confirmed in draft 2 of ESFA Funding Rules 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b="0" i="0" dirty="0">
              <a:solidFill>
                <a:srgbClr val="0B0C0C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848864-34E5-41F5-ACD0-86B2BB39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13900"/>
              </p:ext>
            </p:extLst>
          </p:nvPr>
        </p:nvGraphicFramePr>
        <p:xfrm>
          <a:off x="7006319" y="1576989"/>
          <a:ext cx="4899496" cy="3286841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825659">
                  <a:extLst>
                    <a:ext uri="{9D8B030D-6E8A-4147-A177-3AD203B41FA5}">
                      <a16:colId xmlns:a16="http://schemas.microsoft.com/office/drawing/2014/main" val="905627159"/>
                    </a:ext>
                  </a:extLst>
                </a:gridCol>
                <a:gridCol w="3073837">
                  <a:extLst>
                    <a:ext uri="{9D8B030D-6E8A-4147-A177-3AD203B41FA5}">
                      <a16:colId xmlns:a16="http://schemas.microsoft.com/office/drawing/2014/main" val="2835754036"/>
                    </a:ext>
                  </a:extLst>
                </a:gridCol>
              </a:tblGrid>
              <a:tr h="109157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Facility as at </a:t>
                      </a:r>
                    </a:p>
                    <a:p>
                      <a:pPr algn="ctr"/>
                      <a:r>
                        <a:rPr lang="en-GB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Aug 2023</a:t>
                      </a: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Maximum facility growth for 2023/24</a:t>
                      </a:r>
                    </a:p>
                  </a:txBody>
                  <a:tcPr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89201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Up to £100k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£50k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702870"/>
                  </a:ext>
                </a:extLst>
              </a:tr>
              <a:tr h="1746513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Over £100k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£1.5m or 50% of facility (whichever is lower) – limited to £750k at a single review point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19613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B05D2E0-0A3F-84C0-ECC1-AFD2C245B9C1}"/>
              </a:ext>
            </a:extLst>
          </p:cNvPr>
          <p:cNvSpPr txBox="1">
            <a:spLocks/>
          </p:cNvSpPr>
          <p:nvPr/>
        </p:nvSpPr>
        <p:spPr>
          <a:xfrm>
            <a:off x="286186" y="30240"/>
            <a:ext cx="10944225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Performance management points</a:t>
            </a:r>
          </a:p>
        </p:txBody>
      </p:sp>
    </p:spTree>
    <p:extLst>
      <p:ext uri="{BB962C8B-B14F-4D97-AF65-F5344CB8AC3E}">
        <p14:creationId xmlns:p14="http://schemas.microsoft.com/office/powerpoint/2010/main" val="2263857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B97F749-F00C-F319-D6A3-9D8C83EB0E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9806" y="2268912"/>
            <a:ext cx="8112388" cy="23201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Advanced Learner Loans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275678094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BFDDA8-E6C1-3B3F-52FF-8F5E8EA8E7F6}"/>
              </a:ext>
            </a:extLst>
          </p:cNvPr>
          <p:cNvSpPr txBox="1"/>
          <p:nvPr/>
        </p:nvSpPr>
        <p:spPr>
          <a:xfrm>
            <a:off x="6096000" y="950781"/>
            <a:ext cx="520583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Work towards the monthly draw down date to ensure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ULN and initial attendances due within six weeks of course start date (measured at next available draw down date)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Only reinstate a cancelled app when you are ready to confirm attendance (attendance due 2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When reinstating auto cancelled app - you must add the ULN/confirm initial attendance </a:t>
            </a:r>
            <a:r>
              <a:rPr lang="en-GB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same day </a:t>
            </a:r>
            <a:r>
              <a:rPr lang="en-GB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avoid the app reverting to auto cancelled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7A3B5E-0844-0EC8-5888-3C27B3E4CF63}"/>
              </a:ext>
            </a:extLst>
          </p:cNvPr>
          <p:cNvSpPr txBox="1">
            <a:spLocks/>
          </p:cNvSpPr>
          <p:nvPr/>
        </p:nvSpPr>
        <p:spPr>
          <a:xfrm>
            <a:off x="349248" y="156364"/>
            <a:ext cx="10944225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Pre liability and attendance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88BD39-5BFB-4A35-23CB-827503077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24" y="1157062"/>
            <a:ext cx="5189109" cy="5281304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7ED3BF6-168F-B384-258E-AB21F503E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3463" y="2394283"/>
            <a:ext cx="189697" cy="1660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7C5AA5-BE0F-7BFC-620A-855A7F00F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4303" y="3413760"/>
            <a:ext cx="189697" cy="17526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1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writing on a piece of paper">
            <a:extLst>
              <a:ext uri="{FF2B5EF4-FFF2-40B4-BE49-F238E27FC236}">
                <a16:creationId xmlns:a16="http://schemas.microsoft.com/office/drawing/2014/main" id="{F35692D5-D774-7B8B-07FA-B2F8A492AF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F061FDC-6589-4FAF-88D1-7122D2CD3A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1762" y="567144"/>
            <a:ext cx="6826736" cy="8469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Attendance management </a:t>
            </a:r>
            <a:r>
              <a:rPr lang="en-US" dirty="0"/>
              <a:t>p</a:t>
            </a:r>
            <a:r>
              <a:rPr kumimoji="0" lang="en-US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olicy</a:t>
            </a:r>
            <a:endParaRPr kumimoji="0" lang="en-US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endParaRPr kumimoji="0" lang="en-US" sz="34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504E6-E559-4087-A960-DFF66F52A0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557" y="1738373"/>
            <a:ext cx="6256747" cy="3742762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150000"/>
              </a:lnSpc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Expectations clearly set out for learners and </a:t>
            </a:r>
          </a:p>
          <a:p>
            <a:pPr marL="8461" indent="0">
              <a:lnSpc>
                <a:spcPct val="150000"/>
              </a:lnSpc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   teaching staff?</a:t>
            </a:r>
            <a:endParaRPr lang="en-US" sz="18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-228600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-228600"/>
            <a:r>
              <a:rPr lang="en-US" sz="1800" b="0" dirty="0">
                <a:latin typeface="Helvetica" panose="020B0604020202020204" pitchFamily="34" charset="0"/>
                <a:cs typeface="Helvetica" panose="020B0604020202020204" pitchFamily="34" charset="0"/>
              </a:rPr>
              <a:t>Does it include information on:</a:t>
            </a:r>
          </a:p>
          <a:p>
            <a:pPr indent="-228600"/>
            <a:endParaRPr lang="en-US" sz="18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70450" lvl="2" indent="-285750">
              <a:buFont typeface="Wingdings" panose="05000000000000000000" pitchFamily="2" charset="2"/>
              <a:buChar char="ü"/>
            </a:pPr>
            <a:r>
              <a:rPr lang="en-US" sz="1800" b="0" dirty="0">
                <a:latin typeface="Helvetica" panose="020B0604020202020204" pitchFamily="34" charset="0"/>
                <a:cs typeface="Helvetica" panose="020B0604020202020204" pitchFamily="34" charset="0"/>
              </a:rPr>
              <a:t>Cooling off period (in line with ALL 2 weeks liability point)?</a:t>
            </a:r>
          </a:p>
          <a:p>
            <a:pPr marL="770450" lvl="2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Non-attendance – trigger point</a:t>
            </a:r>
            <a:endParaRPr lang="en-US" sz="18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70450" lvl="2" indent="-285750">
              <a:buFont typeface="Wingdings" panose="05000000000000000000" pitchFamily="2" charset="2"/>
              <a:buChar char="ü"/>
            </a:pPr>
            <a:r>
              <a:rPr lang="en-US" sz="1800" b="0" dirty="0">
                <a:latin typeface="Helvetica" panose="020B0604020202020204" pitchFamily="34" charset="0"/>
                <a:cs typeface="Helvetica" panose="020B0604020202020204" pitchFamily="34" charset="0"/>
              </a:rPr>
              <a:t>Suspensions / withdrawals 60 days &lt; achievable?</a:t>
            </a:r>
          </a:p>
          <a:p>
            <a:pPr indent="-228600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94211" indent="-285750">
              <a:lnSpc>
                <a:spcPct val="150000"/>
              </a:lnSpc>
            </a:pP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Is there anything SLC could do to help you meet the service standards?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461" indent="0">
              <a:buNone/>
            </a:pPr>
            <a:br>
              <a:rPr lang="en-US" sz="18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3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3">
            <a:extLst>
              <a:ext uri="{FF2B5EF4-FFF2-40B4-BE49-F238E27FC236}">
                <a16:creationId xmlns:a16="http://schemas.microsoft.com/office/drawing/2014/main" id="{7DE4B75D-A170-4A67-BC3B-14E8837057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680731"/>
              </p:ext>
            </p:extLst>
          </p:nvPr>
        </p:nvGraphicFramePr>
        <p:xfrm>
          <a:off x="424541" y="1693922"/>
          <a:ext cx="9232416" cy="4704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791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T="45727" marB="45727" anchor="ctr"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Introduction</a:t>
                      </a:r>
                    </a:p>
                  </a:txBody>
                  <a:tcPr marT="45727" marB="45727" anchor="ctr"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91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Sector updates 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91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Maximising your funding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91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Troubleshooting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91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Account Manager / SLC support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923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AOB 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727343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5C179A87-7A09-4D11-B65A-74C37CADB7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4542" y="1069190"/>
            <a:ext cx="10515600" cy="6531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225392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9EBC385-8B3C-4C4A-B542-EF9DE452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07" y="1049238"/>
            <a:ext cx="3201366" cy="3306778"/>
          </a:xfrm>
        </p:spPr>
        <p:txBody>
          <a:bodyPr vert="horz" lIns="91440" tIns="45720" rIns="91440" bIns="45720" rtlCol="0" anchor="b">
            <a:noAutofit/>
          </a:bodyPr>
          <a:lstStyle/>
          <a:p>
            <a:pPr fontAlgn="auto"/>
            <a:r>
              <a:rPr lang="en-US" sz="40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Pre- Liability COCs</a:t>
            </a:r>
            <a:r>
              <a:rPr lang="en-US" sz="4000" b="0" i="0" kern="1200" spc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4000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TextBox 4">
            <a:extLst>
              <a:ext uri="{FF2B5EF4-FFF2-40B4-BE49-F238E27FC236}">
                <a16:creationId xmlns:a16="http://schemas.microsoft.com/office/drawing/2014/main" id="{0EADA390-A79F-4B13-8231-EF21174DA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718256"/>
              </p:ext>
            </p:extLst>
          </p:nvPr>
        </p:nvGraphicFramePr>
        <p:xfrm>
          <a:off x="4280211" y="707832"/>
          <a:ext cx="6166803" cy="508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8">
            <a:extLst>
              <a:ext uri="{FF2B5EF4-FFF2-40B4-BE49-F238E27FC236}">
                <a16:creationId xmlns:a16="http://schemas.microsoft.com/office/drawing/2014/main" id="{BAD070B8-64B0-4C30-BF38-9A95FFCE8708}"/>
              </a:ext>
            </a:extLst>
          </p:cNvPr>
          <p:cNvSpPr txBox="1">
            <a:spLocks/>
          </p:cNvSpPr>
          <p:nvPr/>
        </p:nvSpPr>
        <p:spPr>
          <a:xfrm>
            <a:off x="183764" y="1063752"/>
            <a:ext cx="3201366" cy="33067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US" sz="4000" b="0" dirty="0">
                <a:solidFill>
                  <a:srgbClr val="FFFFFF"/>
                </a:solidFill>
                <a:latin typeface="+mj-lt"/>
                <a:cs typeface="+mj-cs"/>
              </a:rPr>
              <a:t>Pre- Liability COCs </a:t>
            </a:r>
            <a:endParaRPr lang="en-US" sz="4000" dirty="0">
              <a:solidFill>
                <a:srgbClr val="FFFFFF"/>
              </a:solidFill>
              <a:latin typeface="+mj-lt"/>
              <a:cs typeface="+mj-cs"/>
            </a:endParaRPr>
          </a:p>
          <a:p>
            <a:endParaRPr lang="en-US" sz="40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60947-ED46-4E11-BDB5-ED31C503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488"/>
            <a:ext cx="3952875" cy="68584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5BBF74D-2D4F-4667-88B6-5B4544C78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10923015" y="722346"/>
            <a:ext cx="682811" cy="682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023B0-B5C4-473B-B89B-43F09B516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3015" y="4172816"/>
            <a:ext cx="682811" cy="6828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CC0159-625B-4815-B890-3F9E57ABD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22798" y="2348301"/>
            <a:ext cx="73768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B97F749-F00C-F319-D6A3-9D8C83EB0E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9806" y="2268912"/>
            <a:ext cx="8112388" cy="23201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Advanced Learner Loans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SLC support</a:t>
            </a:r>
          </a:p>
        </p:txBody>
      </p:sp>
    </p:spTree>
    <p:extLst>
      <p:ext uri="{BB962C8B-B14F-4D97-AF65-F5344CB8AC3E}">
        <p14:creationId xmlns:p14="http://schemas.microsoft.com/office/powerpoint/2010/main" val="410329783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7B793A-685C-1EC8-0AE2-852AB0216475}"/>
              </a:ext>
            </a:extLst>
          </p:cNvPr>
          <p:cNvSpPr txBox="1"/>
          <p:nvPr/>
        </p:nvSpPr>
        <p:spPr>
          <a:xfrm>
            <a:off x="319048" y="0"/>
            <a:ext cx="7533350" cy="10721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Account Manager engagement in 2022/23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738239-CB15-8D75-A405-3BBC1FCCC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8" y="1831741"/>
            <a:ext cx="10515600" cy="35796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262 Provider engagements:</a:t>
            </a:r>
          </a:p>
          <a:p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72 face to face meetings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190 Teams meetings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2050" name="Picture 2" descr="Quality Service Marketing: Can You Achieve 100% Employee Engagement?">
            <a:extLst>
              <a:ext uri="{FF2B5EF4-FFF2-40B4-BE49-F238E27FC236}">
                <a16:creationId xmlns:a16="http://schemas.microsoft.com/office/drawing/2014/main" id="{50B5D4E7-F43D-3424-2348-EE09153CC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13" y="1831741"/>
            <a:ext cx="4412513" cy="2910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4219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2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138329" y="3827005"/>
            <a:ext cx="6915640" cy="2744627"/>
            <a:chOff x="3103747" y="2860729"/>
            <a:chExt cx="5186730" cy="2058470"/>
          </a:xfrm>
        </p:grpSpPr>
        <p:sp>
          <p:nvSpPr>
            <p:cNvPr id="727" name="Google Shape;727;p26"/>
            <p:cNvSpPr/>
            <p:nvPr/>
          </p:nvSpPr>
          <p:spPr>
            <a:xfrm>
              <a:off x="3131330" y="4052751"/>
              <a:ext cx="37256" cy="68562"/>
            </a:xfrm>
            <a:custGeom>
              <a:avLst/>
              <a:gdLst/>
              <a:ahLst/>
              <a:cxnLst/>
              <a:rect l="l" t="t" r="r" b="b"/>
              <a:pathLst>
                <a:path w="1271" h="2339" extrusionOk="0">
                  <a:moveTo>
                    <a:pt x="763" y="0"/>
                  </a:moveTo>
                  <a:cubicBezTo>
                    <a:pt x="432" y="737"/>
                    <a:pt x="229" y="1373"/>
                    <a:pt x="0" y="2135"/>
                  </a:cubicBezTo>
                  <a:lnTo>
                    <a:pt x="534" y="2338"/>
                  </a:lnTo>
                  <a:cubicBezTo>
                    <a:pt x="763" y="1601"/>
                    <a:pt x="966" y="864"/>
                    <a:pt x="1271" y="229"/>
                  </a:cubicBezTo>
                  <a:lnTo>
                    <a:pt x="76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3103747" y="4180143"/>
              <a:ext cx="27612" cy="68562"/>
            </a:xfrm>
            <a:custGeom>
              <a:avLst/>
              <a:gdLst/>
              <a:ahLst/>
              <a:cxnLst/>
              <a:rect l="l" t="t" r="r" b="b"/>
              <a:pathLst>
                <a:path w="942" h="2339" extrusionOk="0">
                  <a:moveTo>
                    <a:pt x="433" y="0"/>
                  </a:moveTo>
                  <a:cubicBezTo>
                    <a:pt x="204" y="737"/>
                    <a:pt x="102" y="1474"/>
                    <a:pt x="1" y="2237"/>
                  </a:cubicBezTo>
                  <a:lnTo>
                    <a:pt x="636" y="2338"/>
                  </a:lnTo>
                  <a:cubicBezTo>
                    <a:pt x="738" y="1601"/>
                    <a:pt x="839" y="839"/>
                    <a:pt x="941" y="102"/>
                  </a:cubicBezTo>
                  <a:lnTo>
                    <a:pt x="43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3103747" y="4313486"/>
              <a:ext cx="21633" cy="65601"/>
            </a:xfrm>
            <a:custGeom>
              <a:avLst/>
              <a:gdLst/>
              <a:ahLst/>
              <a:cxnLst/>
              <a:rect l="l" t="t" r="r" b="b"/>
              <a:pathLst>
                <a:path w="738" h="2238" extrusionOk="0">
                  <a:moveTo>
                    <a:pt x="1" y="1"/>
                  </a:moveTo>
                  <a:cubicBezTo>
                    <a:pt x="1" y="738"/>
                    <a:pt x="1" y="1500"/>
                    <a:pt x="102" y="2237"/>
                  </a:cubicBezTo>
                  <a:lnTo>
                    <a:pt x="738" y="2136"/>
                  </a:lnTo>
                  <a:cubicBezTo>
                    <a:pt x="636" y="1373"/>
                    <a:pt x="636" y="738"/>
                    <a:pt x="63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3122389" y="4440878"/>
              <a:ext cx="40246" cy="68562"/>
            </a:xfrm>
            <a:custGeom>
              <a:avLst/>
              <a:gdLst/>
              <a:ahLst/>
              <a:cxnLst/>
              <a:rect l="l" t="t" r="r" b="b"/>
              <a:pathLst>
                <a:path w="1373" h="2339" extrusionOk="0">
                  <a:moveTo>
                    <a:pt x="635" y="1"/>
                  </a:moveTo>
                  <a:lnTo>
                    <a:pt x="0" y="102"/>
                  </a:lnTo>
                  <a:cubicBezTo>
                    <a:pt x="203" y="839"/>
                    <a:pt x="534" y="1602"/>
                    <a:pt x="737" y="2339"/>
                  </a:cubicBezTo>
                  <a:lnTo>
                    <a:pt x="1372" y="2009"/>
                  </a:lnTo>
                  <a:cubicBezTo>
                    <a:pt x="1068" y="1373"/>
                    <a:pt x="839" y="636"/>
                    <a:pt x="63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731" name="Google Shape;731;p26"/>
            <p:cNvGrpSpPr/>
            <p:nvPr/>
          </p:nvGrpSpPr>
          <p:grpSpPr>
            <a:xfrm>
              <a:off x="3175269" y="2860729"/>
              <a:ext cx="5115207" cy="2058470"/>
              <a:chOff x="3175269" y="2860729"/>
              <a:chExt cx="5115207" cy="2058470"/>
            </a:xfrm>
          </p:grpSpPr>
          <p:sp>
            <p:nvSpPr>
              <p:cNvPr id="732" name="Google Shape;732;p26"/>
              <p:cNvSpPr/>
              <p:nvPr/>
            </p:nvSpPr>
            <p:spPr>
              <a:xfrm>
                <a:off x="8268844" y="3873183"/>
                <a:ext cx="18643" cy="67829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314" extrusionOk="0">
                    <a:moveTo>
                      <a:pt x="229" y="1"/>
                    </a:moveTo>
                    <a:lnTo>
                      <a:pt x="0" y="103"/>
                    </a:lnTo>
                    <a:cubicBezTo>
                      <a:pt x="102" y="840"/>
                      <a:pt x="331" y="1577"/>
                      <a:pt x="433" y="2314"/>
                    </a:cubicBezTo>
                    <a:lnTo>
                      <a:pt x="636" y="2212"/>
                    </a:lnTo>
                    <a:cubicBezTo>
                      <a:pt x="534" y="1475"/>
                      <a:pt x="433" y="738"/>
                      <a:pt x="229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733" name="Google Shape;733;p26"/>
              <p:cNvGrpSpPr/>
              <p:nvPr/>
            </p:nvGrpSpPr>
            <p:grpSpPr>
              <a:xfrm>
                <a:off x="3175269" y="2860729"/>
                <a:ext cx="5115207" cy="2058470"/>
                <a:chOff x="3175269" y="2860729"/>
                <a:chExt cx="5115207" cy="2058470"/>
              </a:xfrm>
            </p:grpSpPr>
            <p:sp>
              <p:nvSpPr>
                <p:cNvPr id="734" name="Google Shape;734;p26"/>
                <p:cNvSpPr/>
                <p:nvPr/>
              </p:nvSpPr>
              <p:spPr>
                <a:xfrm>
                  <a:off x="5078002" y="2860729"/>
                  <a:ext cx="61879" cy="21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738" extrusionOk="0">
                      <a:moveTo>
                        <a:pt x="2110" y="1"/>
                      </a:moveTo>
                      <a:lnTo>
                        <a:pt x="1" y="636"/>
                      </a:lnTo>
                      <a:lnTo>
                        <a:pt x="1" y="738"/>
                      </a:lnTo>
                      <a:lnTo>
                        <a:pt x="2110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5" name="Google Shape;735;p26"/>
                <p:cNvSpPr/>
                <p:nvPr/>
              </p:nvSpPr>
              <p:spPr>
                <a:xfrm>
                  <a:off x="4953600" y="2900975"/>
                  <a:ext cx="62611" cy="22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763" extrusionOk="0">
                      <a:moveTo>
                        <a:pt x="2135" y="0"/>
                      </a:moveTo>
                      <a:lnTo>
                        <a:pt x="0" y="636"/>
                      </a:lnTo>
                      <a:lnTo>
                        <a:pt x="0" y="763"/>
                      </a:lnTo>
                      <a:lnTo>
                        <a:pt x="2135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6" name="Google Shape;736;p26"/>
                <p:cNvSpPr/>
                <p:nvPr/>
              </p:nvSpPr>
              <p:spPr>
                <a:xfrm>
                  <a:off x="4826208" y="2941954"/>
                  <a:ext cx="65572" cy="24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" h="839" extrusionOk="0">
                      <a:moveTo>
                        <a:pt x="2237" y="0"/>
                      </a:moveTo>
                      <a:lnTo>
                        <a:pt x="0" y="737"/>
                      </a:lnTo>
                      <a:lnTo>
                        <a:pt x="127" y="839"/>
                      </a:lnTo>
                      <a:lnTo>
                        <a:pt x="2237" y="102"/>
                      </a:lnTo>
                      <a:lnTo>
                        <a:pt x="2237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7" name="Google Shape;737;p26"/>
                <p:cNvSpPr/>
                <p:nvPr/>
              </p:nvSpPr>
              <p:spPr>
                <a:xfrm>
                  <a:off x="4705499" y="2985160"/>
                  <a:ext cx="61879" cy="2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840" extrusionOk="0">
                      <a:moveTo>
                        <a:pt x="2008" y="0"/>
                      </a:moveTo>
                      <a:lnTo>
                        <a:pt x="1" y="737"/>
                      </a:lnTo>
                      <a:lnTo>
                        <a:pt x="1" y="839"/>
                      </a:lnTo>
                      <a:lnTo>
                        <a:pt x="2110" y="102"/>
                      </a:lnTo>
                      <a:lnTo>
                        <a:pt x="2008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8" name="Google Shape;738;p26"/>
                <p:cNvSpPr/>
                <p:nvPr/>
              </p:nvSpPr>
              <p:spPr>
                <a:xfrm>
                  <a:off x="4581097" y="3031357"/>
                  <a:ext cx="62611" cy="28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966" extrusionOk="0">
                      <a:moveTo>
                        <a:pt x="2135" y="0"/>
                      </a:moveTo>
                      <a:lnTo>
                        <a:pt x="0" y="763"/>
                      </a:lnTo>
                      <a:lnTo>
                        <a:pt x="102" y="966"/>
                      </a:lnTo>
                      <a:lnTo>
                        <a:pt x="2135" y="127"/>
                      </a:lnTo>
                      <a:lnTo>
                        <a:pt x="2135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9" name="Google Shape;739;p26"/>
                <p:cNvSpPr/>
                <p:nvPr/>
              </p:nvSpPr>
              <p:spPr>
                <a:xfrm>
                  <a:off x="4457427" y="3078286"/>
                  <a:ext cx="64839" cy="3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068" extrusionOk="0">
                      <a:moveTo>
                        <a:pt x="2110" y="0"/>
                      </a:moveTo>
                      <a:lnTo>
                        <a:pt x="0" y="839"/>
                      </a:lnTo>
                      <a:lnTo>
                        <a:pt x="102" y="1068"/>
                      </a:lnTo>
                      <a:lnTo>
                        <a:pt x="2211" y="204"/>
                      </a:lnTo>
                      <a:lnTo>
                        <a:pt x="211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0" name="Google Shape;740;p26"/>
                <p:cNvSpPr/>
                <p:nvPr/>
              </p:nvSpPr>
              <p:spPr>
                <a:xfrm>
                  <a:off x="3979135" y="3292092"/>
                  <a:ext cx="64839" cy="41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399" extrusionOk="0">
                      <a:moveTo>
                        <a:pt x="2008" y="1"/>
                      </a:moveTo>
                      <a:lnTo>
                        <a:pt x="0" y="1068"/>
                      </a:lnTo>
                      <a:lnTo>
                        <a:pt x="204" y="1399"/>
                      </a:lnTo>
                      <a:lnTo>
                        <a:pt x="2211" y="331"/>
                      </a:lnTo>
                      <a:lnTo>
                        <a:pt x="2008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1" name="Google Shape;741;p26"/>
                <p:cNvSpPr/>
                <p:nvPr/>
              </p:nvSpPr>
              <p:spPr>
                <a:xfrm>
                  <a:off x="3864406" y="3354674"/>
                  <a:ext cx="61849" cy="43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1475" extrusionOk="0">
                      <a:moveTo>
                        <a:pt x="1906" y="1"/>
                      </a:moveTo>
                      <a:lnTo>
                        <a:pt x="0" y="1043"/>
                      </a:lnTo>
                      <a:lnTo>
                        <a:pt x="204" y="1475"/>
                      </a:lnTo>
                      <a:lnTo>
                        <a:pt x="2110" y="306"/>
                      </a:lnTo>
                      <a:lnTo>
                        <a:pt x="1906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2" name="Google Shape;742;p26"/>
                <p:cNvSpPr/>
                <p:nvPr/>
              </p:nvSpPr>
              <p:spPr>
                <a:xfrm>
                  <a:off x="3749677" y="3419484"/>
                  <a:ext cx="64839" cy="43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501" extrusionOk="0">
                      <a:moveTo>
                        <a:pt x="2008" y="1"/>
                      </a:moveTo>
                      <a:lnTo>
                        <a:pt x="0" y="1170"/>
                      </a:lnTo>
                      <a:lnTo>
                        <a:pt x="203" y="1500"/>
                      </a:lnTo>
                      <a:lnTo>
                        <a:pt x="2211" y="331"/>
                      </a:lnTo>
                      <a:lnTo>
                        <a:pt x="2008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3" name="Google Shape;743;p26"/>
                <p:cNvSpPr/>
                <p:nvPr/>
              </p:nvSpPr>
              <p:spPr>
                <a:xfrm>
                  <a:off x="3640898" y="3488046"/>
                  <a:ext cx="61849" cy="49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1703" extrusionOk="0">
                      <a:moveTo>
                        <a:pt x="1805" y="0"/>
                      </a:moveTo>
                      <a:lnTo>
                        <a:pt x="0" y="1271"/>
                      </a:lnTo>
                      <a:lnTo>
                        <a:pt x="204" y="1703"/>
                      </a:lnTo>
                      <a:lnTo>
                        <a:pt x="2110" y="432"/>
                      </a:lnTo>
                      <a:lnTo>
                        <a:pt x="1805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4" name="Google Shape;744;p26"/>
                <p:cNvSpPr/>
                <p:nvPr/>
              </p:nvSpPr>
              <p:spPr>
                <a:xfrm>
                  <a:off x="3532119" y="3562529"/>
                  <a:ext cx="61879" cy="49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704" extrusionOk="0">
                      <a:moveTo>
                        <a:pt x="1805" y="1"/>
                      </a:moveTo>
                      <a:lnTo>
                        <a:pt x="1" y="1373"/>
                      </a:lnTo>
                      <a:lnTo>
                        <a:pt x="306" y="1703"/>
                      </a:lnTo>
                      <a:lnTo>
                        <a:pt x="2110" y="433"/>
                      </a:lnTo>
                      <a:lnTo>
                        <a:pt x="1805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5" name="Google Shape;745;p26"/>
                <p:cNvSpPr/>
                <p:nvPr/>
              </p:nvSpPr>
              <p:spPr>
                <a:xfrm>
                  <a:off x="3429321" y="3642992"/>
                  <a:ext cx="59622" cy="52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4" h="1805" extrusionOk="0">
                      <a:moveTo>
                        <a:pt x="1703" y="0"/>
                      </a:moveTo>
                      <a:lnTo>
                        <a:pt x="0" y="1500"/>
                      </a:lnTo>
                      <a:lnTo>
                        <a:pt x="331" y="1805"/>
                      </a:lnTo>
                      <a:lnTo>
                        <a:pt x="2034" y="433"/>
                      </a:lnTo>
                      <a:lnTo>
                        <a:pt x="1703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6" name="Google Shape;746;p26"/>
                <p:cNvSpPr/>
                <p:nvPr/>
              </p:nvSpPr>
              <p:spPr>
                <a:xfrm>
                  <a:off x="3333205" y="3730167"/>
                  <a:ext cx="58889" cy="58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" h="2008" extrusionOk="0">
                      <a:moveTo>
                        <a:pt x="1704" y="0"/>
                      </a:moveTo>
                      <a:cubicBezTo>
                        <a:pt x="1068" y="534"/>
                        <a:pt x="534" y="1068"/>
                        <a:pt x="1" y="1576"/>
                      </a:cubicBezTo>
                      <a:lnTo>
                        <a:pt x="433" y="2008"/>
                      </a:lnTo>
                      <a:cubicBezTo>
                        <a:pt x="967" y="1474"/>
                        <a:pt x="1500" y="941"/>
                        <a:pt x="2009" y="432"/>
                      </a:cubicBezTo>
                      <a:lnTo>
                        <a:pt x="1704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7" name="Google Shape;747;p26"/>
                <p:cNvSpPr/>
                <p:nvPr/>
              </p:nvSpPr>
              <p:spPr>
                <a:xfrm>
                  <a:off x="3249781" y="3826253"/>
                  <a:ext cx="52909" cy="61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2111" extrusionOk="0">
                      <a:moveTo>
                        <a:pt x="1373" y="1"/>
                      </a:moveTo>
                      <a:cubicBezTo>
                        <a:pt x="941" y="636"/>
                        <a:pt x="407" y="1170"/>
                        <a:pt x="0" y="1805"/>
                      </a:cubicBezTo>
                      <a:lnTo>
                        <a:pt x="407" y="2110"/>
                      </a:lnTo>
                      <a:cubicBezTo>
                        <a:pt x="839" y="1475"/>
                        <a:pt x="1373" y="967"/>
                        <a:pt x="1805" y="331"/>
                      </a:cubicBezTo>
                      <a:lnTo>
                        <a:pt x="1373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8" name="Google Shape;748;p26"/>
                <p:cNvSpPr/>
                <p:nvPr/>
              </p:nvSpPr>
              <p:spPr>
                <a:xfrm>
                  <a:off x="3178259" y="3935032"/>
                  <a:ext cx="46197" cy="6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" h="2212" extrusionOk="0">
                      <a:moveTo>
                        <a:pt x="1169" y="0"/>
                      </a:moveTo>
                      <a:cubicBezTo>
                        <a:pt x="737" y="636"/>
                        <a:pt x="432" y="1271"/>
                        <a:pt x="0" y="1907"/>
                      </a:cubicBezTo>
                      <a:lnTo>
                        <a:pt x="534" y="2212"/>
                      </a:lnTo>
                      <a:cubicBezTo>
                        <a:pt x="839" y="1475"/>
                        <a:pt x="1271" y="839"/>
                        <a:pt x="1576" y="204"/>
                      </a:cubicBezTo>
                      <a:lnTo>
                        <a:pt x="1169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9" name="Google Shape;749;p26"/>
                <p:cNvSpPr/>
                <p:nvPr/>
              </p:nvSpPr>
              <p:spPr>
                <a:xfrm>
                  <a:off x="3175269" y="4558597"/>
                  <a:ext cx="55899" cy="62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" h="2136" extrusionOk="0">
                      <a:moveTo>
                        <a:pt x="636" y="0"/>
                      </a:moveTo>
                      <a:lnTo>
                        <a:pt x="1" y="331"/>
                      </a:lnTo>
                      <a:cubicBezTo>
                        <a:pt x="407" y="966"/>
                        <a:pt x="839" y="1602"/>
                        <a:pt x="1373" y="2135"/>
                      </a:cubicBezTo>
                      <a:lnTo>
                        <a:pt x="1907" y="1805"/>
                      </a:lnTo>
                      <a:cubicBezTo>
                        <a:pt x="1373" y="1170"/>
                        <a:pt x="941" y="534"/>
                        <a:pt x="636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0" name="Google Shape;750;p26"/>
                <p:cNvSpPr/>
                <p:nvPr/>
              </p:nvSpPr>
              <p:spPr>
                <a:xfrm>
                  <a:off x="3258722" y="4658435"/>
                  <a:ext cx="62611" cy="58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008" extrusionOk="0">
                      <a:moveTo>
                        <a:pt x="534" y="0"/>
                      </a:moveTo>
                      <a:lnTo>
                        <a:pt x="0" y="407"/>
                      </a:lnTo>
                      <a:cubicBezTo>
                        <a:pt x="534" y="1042"/>
                        <a:pt x="1169" y="1474"/>
                        <a:pt x="1703" y="2008"/>
                      </a:cubicBezTo>
                      <a:lnTo>
                        <a:pt x="2135" y="1474"/>
                      </a:lnTo>
                      <a:cubicBezTo>
                        <a:pt x="1601" y="1042"/>
                        <a:pt x="1068" y="534"/>
                        <a:pt x="534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1" name="Google Shape;751;p26"/>
                <p:cNvSpPr/>
                <p:nvPr/>
              </p:nvSpPr>
              <p:spPr>
                <a:xfrm>
                  <a:off x="3361521" y="4738898"/>
                  <a:ext cx="67829" cy="52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" h="1805" extrusionOk="0">
                      <a:moveTo>
                        <a:pt x="407" y="0"/>
                      </a:moveTo>
                      <a:lnTo>
                        <a:pt x="1" y="635"/>
                      </a:lnTo>
                      <a:cubicBezTo>
                        <a:pt x="636" y="1068"/>
                        <a:pt x="1373" y="1373"/>
                        <a:pt x="2008" y="1805"/>
                      </a:cubicBezTo>
                      <a:lnTo>
                        <a:pt x="2313" y="1169"/>
                      </a:lnTo>
                      <a:cubicBezTo>
                        <a:pt x="1678" y="839"/>
                        <a:pt x="1043" y="432"/>
                        <a:pt x="407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2" name="Google Shape;752;p26"/>
                <p:cNvSpPr/>
                <p:nvPr/>
              </p:nvSpPr>
              <p:spPr>
                <a:xfrm>
                  <a:off x="3479240" y="4804441"/>
                  <a:ext cx="68562" cy="43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" h="1475" extrusionOk="0">
                      <a:moveTo>
                        <a:pt x="331" y="1"/>
                      </a:moveTo>
                      <a:lnTo>
                        <a:pt x="0" y="509"/>
                      </a:lnTo>
                      <a:cubicBezTo>
                        <a:pt x="636" y="839"/>
                        <a:pt x="1373" y="1144"/>
                        <a:pt x="2110" y="1475"/>
                      </a:cubicBezTo>
                      <a:lnTo>
                        <a:pt x="2338" y="839"/>
                      </a:lnTo>
                      <a:cubicBezTo>
                        <a:pt x="1601" y="509"/>
                        <a:pt x="966" y="306"/>
                        <a:pt x="331" y="1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3" name="Google Shape;753;p26"/>
                <p:cNvSpPr/>
                <p:nvPr/>
              </p:nvSpPr>
              <p:spPr>
                <a:xfrm>
                  <a:off x="3603642" y="4850637"/>
                  <a:ext cx="67829" cy="3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" h="1170" extrusionOk="0">
                      <a:moveTo>
                        <a:pt x="204" y="0"/>
                      </a:moveTo>
                      <a:lnTo>
                        <a:pt x="1" y="636"/>
                      </a:lnTo>
                      <a:cubicBezTo>
                        <a:pt x="738" y="839"/>
                        <a:pt x="1475" y="1068"/>
                        <a:pt x="2110" y="1170"/>
                      </a:cubicBezTo>
                      <a:lnTo>
                        <a:pt x="2313" y="534"/>
                      </a:lnTo>
                      <a:cubicBezTo>
                        <a:pt x="1576" y="331"/>
                        <a:pt x="839" y="204"/>
                        <a:pt x="204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4" name="Google Shape;754;p26"/>
                <p:cNvSpPr/>
                <p:nvPr/>
              </p:nvSpPr>
              <p:spPr>
                <a:xfrm>
                  <a:off x="3731034" y="4881914"/>
                  <a:ext cx="67829" cy="27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" h="942" extrusionOk="0">
                      <a:moveTo>
                        <a:pt x="204" y="1"/>
                      </a:moveTo>
                      <a:lnTo>
                        <a:pt x="1" y="636"/>
                      </a:lnTo>
                      <a:cubicBezTo>
                        <a:pt x="738" y="738"/>
                        <a:pt x="1475" y="840"/>
                        <a:pt x="2314" y="941"/>
                      </a:cubicBezTo>
                      <a:lnTo>
                        <a:pt x="2314" y="306"/>
                      </a:lnTo>
                      <a:cubicBezTo>
                        <a:pt x="1577" y="204"/>
                        <a:pt x="839" y="103"/>
                        <a:pt x="204" y="1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5" name="Google Shape;755;p26"/>
                <p:cNvSpPr/>
                <p:nvPr/>
              </p:nvSpPr>
              <p:spPr>
                <a:xfrm>
                  <a:off x="3864406" y="4897567"/>
                  <a:ext cx="64839" cy="21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738" extrusionOk="0">
                      <a:moveTo>
                        <a:pt x="0" y="1"/>
                      </a:moveTo>
                      <a:lnTo>
                        <a:pt x="0" y="636"/>
                      </a:lnTo>
                      <a:cubicBezTo>
                        <a:pt x="737" y="738"/>
                        <a:pt x="1474" y="738"/>
                        <a:pt x="2211" y="738"/>
                      </a:cubicBezTo>
                      <a:lnTo>
                        <a:pt x="2211" y="102"/>
                      </a:lnTo>
                      <a:cubicBezTo>
                        <a:pt x="1474" y="102"/>
                        <a:pt x="737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6" name="Google Shape;756;p26"/>
                <p:cNvSpPr/>
                <p:nvPr/>
              </p:nvSpPr>
              <p:spPr>
                <a:xfrm>
                  <a:off x="3994759" y="4897567"/>
                  <a:ext cx="67829" cy="21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" h="738" extrusionOk="0">
                      <a:moveTo>
                        <a:pt x="2212" y="1"/>
                      </a:moveTo>
                      <a:cubicBezTo>
                        <a:pt x="1475" y="1"/>
                        <a:pt x="738" y="102"/>
                        <a:pt x="1" y="102"/>
                      </a:cubicBezTo>
                      <a:lnTo>
                        <a:pt x="1" y="738"/>
                      </a:lnTo>
                      <a:cubicBezTo>
                        <a:pt x="840" y="738"/>
                        <a:pt x="1577" y="738"/>
                        <a:pt x="2314" y="636"/>
                      </a:cubicBezTo>
                      <a:lnTo>
                        <a:pt x="2212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7" name="Google Shape;757;p26"/>
                <p:cNvSpPr/>
                <p:nvPr/>
              </p:nvSpPr>
              <p:spPr>
                <a:xfrm>
                  <a:off x="4125141" y="4878953"/>
                  <a:ext cx="67829" cy="30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" h="1043" extrusionOk="0">
                      <a:moveTo>
                        <a:pt x="2212" y="0"/>
                      </a:moveTo>
                      <a:cubicBezTo>
                        <a:pt x="1475" y="102"/>
                        <a:pt x="738" y="305"/>
                        <a:pt x="1" y="407"/>
                      </a:cubicBezTo>
                      <a:lnTo>
                        <a:pt x="102" y="1042"/>
                      </a:lnTo>
                      <a:cubicBezTo>
                        <a:pt x="839" y="941"/>
                        <a:pt x="1577" y="839"/>
                        <a:pt x="2314" y="737"/>
                      </a:cubicBezTo>
                      <a:lnTo>
                        <a:pt x="2212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8" name="Google Shape;758;p26"/>
                <p:cNvSpPr/>
                <p:nvPr/>
              </p:nvSpPr>
              <p:spPr>
                <a:xfrm>
                  <a:off x="4255523" y="4847647"/>
                  <a:ext cx="67829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" h="1272" extrusionOk="0">
                      <a:moveTo>
                        <a:pt x="2110" y="1"/>
                      </a:moveTo>
                      <a:cubicBezTo>
                        <a:pt x="1373" y="204"/>
                        <a:pt x="636" y="433"/>
                        <a:pt x="0" y="636"/>
                      </a:cubicBezTo>
                      <a:lnTo>
                        <a:pt x="102" y="1272"/>
                      </a:lnTo>
                      <a:cubicBezTo>
                        <a:pt x="839" y="1170"/>
                        <a:pt x="1576" y="941"/>
                        <a:pt x="2313" y="738"/>
                      </a:cubicBezTo>
                      <a:lnTo>
                        <a:pt x="2110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9" name="Google Shape;759;p26"/>
                <p:cNvSpPr/>
                <p:nvPr/>
              </p:nvSpPr>
              <p:spPr>
                <a:xfrm>
                  <a:off x="4379192" y="4804441"/>
                  <a:ext cx="68562" cy="43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" h="1475" extrusionOk="0">
                      <a:moveTo>
                        <a:pt x="2034" y="1"/>
                      </a:moveTo>
                      <a:lnTo>
                        <a:pt x="1" y="738"/>
                      </a:lnTo>
                      <a:lnTo>
                        <a:pt x="229" y="1475"/>
                      </a:lnTo>
                      <a:lnTo>
                        <a:pt x="2339" y="636"/>
                      </a:lnTo>
                      <a:lnTo>
                        <a:pt x="2034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0" name="Google Shape;760;p26"/>
                <p:cNvSpPr/>
                <p:nvPr/>
              </p:nvSpPr>
              <p:spPr>
                <a:xfrm>
                  <a:off x="4500634" y="4754522"/>
                  <a:ext cx="68562" cy="43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" h="1475" extrusionOk="0">
                      <a:moveTo>
                        <a:pt x="2008" y="1"/>
                      </a:moveTo>
                      <a:lnTo>
                        <a:pt x="0" y="840"/>
                      </a:lnTo>
                      <a:lnTo>
                        <a:pt x="305" y="1475"/>
                      </a:lnTo>
                      <a:lnTo>
                        <a:pt x="2339" y="636"/>
                      </a:lnTo>
                      <a:lnTo>
                        <a:pt x="2008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1" name="Google Shape;761;p26"/>
                <p:cNvSpPr/>
                <p:nvPr/>
              </p:nvSpPr>
              <p:spPr>
                <a:xfrm>
                  <a:off x="4621313" y="4701642"/>
                  <a:ext cx="68562" cy="46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" h="1602" extrusionOk="0">
                      <a:moveTo>
                        <a:pt x="2034" y="0"/>
                      </a:moveTo>
                      <a:lnTo>
                        <a:pt x="1" y="839"/>
                      </a:lnTo>
                      <a:lnTo>
                        <a:pt x="331" y="1601"/>
                      </a:lnTo>
                      <a:lnTo>
                        <a:pt x="2339" y="636"/>
                      </a:lnTo>
                      <a:lnTo>
                        <a:pt x="2034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2" name="Google Shape;762;p26"/>
                <p:cNvSpPr/>
                <p:nvPr/>
              </p:nvSpPr>
              <p:spPr>
                <a:xfrm>
                  <a:off x="4742755" y="4648733"/>
                  <a:ext cx="68562" cy="46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" h="1602" extrusionOk="0">
                      <a:moveTo>
                        <a:pt x="2008" y="1"/>
                      </a:moveTo>
                      <a:lnTo>
                        <a:pt x="0" y="967"/>
                      </a:lnTo>
                      <a:lnTo>
                        <a:pt x="305" y="1602"/>
                      </a:lnTo>
                      <a:lnTo>
                        <a:pt x="2339" y="636"/>
                      </a:lnTo>
                      <a:lnTo>
                        <a:pt x="2008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3" name="Google Shape;763;p26"/>
                <p:cNvSpPr/>
                <p:nvPr/>
              </p:nvSpPr>
              <p:spPr>
                <a:xfrm>
                  <a:off x="4863435" y="4595853"/>
                  <a:ext cx="68591" cy="46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" h="1602" extrusionOk="0">
                      <a:moveTo>
                        <a:pt x="2034" y="0"/>
                      </a:moveTo>
                      <a:lnTo>
                        <a:pt x="1" y="864"/>
                      </a:lnTo>
                      <a:lnTo>
                        <a:pt x="230" y="1601"/>
                      </a:lnTo>
                      <a:lnTo>
                        <a:pt x="2339" y="636"/>
                      </a:lnTo>
                      <a:lnTo>
                        <a:pt x="2034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4" name="Google Shape;764;p26"/>
                <p:cNvSpPr/>
                <p:nvPr/>
              </p:nvSpPr>
              <p:spPr>
                <a:xfrm>
                  <a:off x="4981886" y="4539983"/>
                  <a:ext cx="67829" cy="49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" h="1703" extrusionOk="0">
                      <a:moveTo>
                        <a:pt x="2110" y="0"/>
                      </a:moveTo>
                      <a:lnTo>
                        <a:pt x="1" y="966"/>
                      </a:lnTo>
                      <a:lnTo>
                        <a:pt x="306" y="1703"/>
                      </a:lnTo>
                      <a:lnTo>
                        <a:pt x="2314" y="763"/>
                      </a:lnTo>
                      <a:lnTo>
                        <a:pt x="211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5" name="Google Shape;765;p26"/>
                <p:cNvSpPr/>
                <p:nvPr/>
              </p:nvSpPr>
              <p:spPr>
                <a:xfrm>
                  <a:off x="5102595" y="4487807"/>
                  <a:ext cx="68562" cy="46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" h="1577" extrusionOk="0">
                      <a:moveTo>
                        <a:pt x="2135" y="1"/>
                      </a:moveTo>
                      <a:lnTo>
                        <a:pt x="0" y="941"/>
                      </a:lnTo>
                      <a:lnTo>
                        <a:pt x="331" y="1577"/>
                      </a:lnTo>
                      <a:lnTo>
                        <a:pt x="2339" y="636"/>
                      </a:lnTo>
                      <a:lnTo>
                        <a:pt x="2135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6" name="Google Shape;766;p26"/>
                <p:cNvSpPr/>
                <p:nvPr/>
              </p:nvSpPr>
              <p:spPr>
                <a:xfrm>
                  <a:off x="5224037" y="4431938"/>
                  <a:ext cx="67800" cy="46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3" h="1577" extrusionOk="0">
                      <a:moveTo>
                        <a:pt x="2008" y="1"/>
                      </a:moveTo>
                      <a:lnTo>
                        <a:pt x="0" y="941"/>
                      </a:lnTo>
                      <a:lnTo>
                        <a:pt x="305" y="1577"/>
                      </a:lnTo>
                      <a:lnTo>
                        <a:pt x="2313" y="738"/>
                      </a:lnTo>
                      <a:lnTo>
                        <a:pt x="2008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7" name="Google Shape;767;p26"/>
                <p:cNvSpPr/>
                <p:nvPr/>
              </p:nvSpPr>
              <p:spPr>
                <a:xfrm>
                  <a:off x="5344717" y="4379058"/>
                  <a:ext cx="68562" cy="46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" h="1577" extrusionOk="0">
                      <a:moveTo>
                        <a:pt x="2008" y="0"/>
                      </a:moveTo>
                      <a:lnTo>
                        <a:pt x="0" y="941"/>
                      </a:lnTo>
                      <a:lnTo>
                        <a:pt x="229" y="1576"/>
                      </a:lnTo>
                      <a:lnTo>
                        <a:pt x="2339" y="636"/>
                      </a:lnTo>
                      <a:lnTo>
                        <a:pt x="2008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8" name="Google Shape;768;p26"/>
                <p:cNvSpPr/>
                <p:nvPr/>
              </p:nvSpPr>
              <p:spPr>
                <a:xfrm>
                  <a:off x="5463168" y="4323188"/>
                  <a:ext cx="67829" cy="46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" h="1576" extrusionOk="0">
                      <a:moveTo>
                        <a:pt x="2008" y="0"/>
                      </a:moveTo>
                      <a:lnTo>
                        <a:pt x="1" y="940"/>
                      </a:lnTo>
                      <a:lnTo>
                        <a:pt x="306" y="1576"/>
                      </a:lnTo>
                      <a:lnTo>
                        <a:pt x="2313" y="737"/>
                      </a:lnTo>
                      <a:lnTo>
                        <a:pt x="2008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9" name="Google Shape;769;p26"/>
                <p:cNvSpPr/>
                <p:nvPr/>
              </p:nvSpPr>
              <p:spPr>
                <a:xfrm>
                  <a:off x="5583848" y="4270279"/>
                  <a:ext cx="68591" cy="46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" h="1577" extrusionOk="0">
                      <a:moveTo>
                        <a:pt x="2009" y="1"/>
                      </a:moveTo>
                      <a:lnTo>
                        <a:pt x="1" y="941"/>
                      </a:lnTo>
                      <a:lnTo>
                        <a:pt x="331" y="1576"/>
                      </a:lnTo>
                      <a:lnTo>
                        <a:pt x="2339" y="636"/>
                      </a:lnTo>
                      <a:lnTo>
                        <a:pt x="2009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0" name="Google Shape;770;p26"/>
                <p:cNvSpPr/>
                <p:nvPr/>
              </p:nvSpPr>
              <p:spPr>
                <a:xfrm>
                  <a:off x="5701567" y="4217399"/>
                  <a:ext cx="68562" cy="43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" h="1475" extrusionOk="0">
                      <a:moveTo>
                        <a:pt x="2136" y="0"/>
                      </a:moveTo>
                      <a:lnTo>
                        <a:pt x="1" y="839"/>
                      </a:lnTo>
                      <a:lnTo>
                        <a:pt x="331" y="1474"/>
                      </a:lnTo>
                      <a:lnTo>
                        <a:pt x="2339" y="635"/>
                      </a:lnTo>
                      <a:lnTo>
                        <a:pt x="213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1" name="Google Shape;771;p26"/>
                <p:cNvSpPr/>
                <p:nvPr/>
              </p:nvSpPr>
              <p:spPr>
                <a:xfrm>
                  <a:off x="5823009" y="4161500"/>
                  <a:ext cx="68562" cy="46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" h="1603" extrusionOk="0">
                      <a:moveTo>
                        <a:pt x="2008" y="1"/>
                      </a:moveTo>
                      <a:lnTo>
                        <a:pt x="0" y="967"/>
                      </a:lnTo>
                      <a:lnTo>
                        <a:pt x="305" y="1602"/>
                      </a:lnTo>
                      <a:lnTo>
                        <a:pt x="2339" y="636"/>
                      </a:lnTo>
                      <a:lnTo>
                        <a:pt x="2008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2" name="Google Shape;772;p26"/>
                <p:cNvSpPr/>
                <p:nvPr/>
              </p:nvSpPr>
              <p:spPr>
                <a:xfrm>
                  <a:off x="5943688" y="4108621"/>
                  <a:ext cx="68562" cy="43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" h="1500" extrusionOk="0">
                      <a:moveTo>
                        <a:pt x="2034" y="0"/>
                      </a:moveTo>
                      <a:lnTo>
                        <a:pt x="1" y="966"/>
                      </a:lnTo>
                      <a:lnTo>
                        <a:pt x="229" y="1500"/>
                      </a:lnTo>
                      <a:lnTo>
                        <a:pt x="2339" y="636"/>
                      </a:lnTo>
                      <a:lnTo>
                        <a:pt x="2034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3" name="Google Shape;773;p26"/>
                <p:cNvSpPr/>
                <p:nvPr/>
              </p:nvSpPr>
              <p:spPr>
                <a:xfrm>
                  <a:off x="6065130" y="4055712"/>
                  <a:ext cx="68562" cy="43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" h="1501" extrusionOk="0">
                      <a:moveTo>
                        <a:pt x="2008" y="1"/>
                      </a:moveTo>
                      <a:lnTo>
                        <a:pt x="1" y="865"/>
                      </a:lnTo>
                      <a:lnTo>
                        <a:pt x="204" y="1500"/>
                      </a:lnTo>
                      <a:lnTo>
                        <a:pt x="2339" y="636"/>
                      </a:lnTo>
                      <a:lnTo>
                        <a:pt x="2008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4" name="Google Shape;774;p26"/>
                <p:cNvSpPr/>
                <p:nvPr/>
              </p:nvSpPr>
              <p:spPr>
                <a:xfrm>
                  <a:off x="7666882" y="3482066"/>
                  <a:ext cx="68562" cy="18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" h="637" extrusionOk="0">
                      <a:moveTo>
                        <a:pt x="2212" y="1"/>
                      </a:moveTo>
                      <a:cubicBezTo>
                        <a:pt x="1475" y="102"/>
                        <a:pt x="738" y="102"/>
                        <a:pt x="1" y="204"/>
                      </a:cubicBezTo>
                      <a:lnTo>
                        <a:pt x="102" y="636"/>
                      </a:lnTo>
                      <a:cubicBezTo>
                        <a:pt x="839" y="509"/>
                        <a:pt x="1576" y="509"/>
                        <a:pt x="2339" y="407"/>
                      </a:cubicBezTo>
                      <a:lnTo>
                        <a:pt x="2212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5" name="Google Shape;775;p26"/>
                <p:cNvSpPr/>
                <p:nvPr/>
              </p:nvSpPr>
              <p:spPr>
                <a:xfrm>
                  <a:off x="7800225" y="3482066"/>
                  <a:ext cx="65601" cy="18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637" extrusionOk="0">
                      <a:moveTo>
                        <a:pt x="1" y="1"/>
                      </a:moveTo>
                      <a:lnTo>
                        <a:pt x="1" y="407"/>
                      </a:lnTo>
                      <a:cubicBezTo>
                        <a:pt x="738" y="509"/>
                        <a:pt x="1373" y="509"/>
                        <a:pt x="2110" y="636"/>
                      </a:cubicBezTo>
                      <a:lnTo>
                        <a:pt x="2238" y="306"/>
                      </a:lnTo>
                      <a:cubicBezTo>
                        <a:pt x="1475" y="102"/>
                        <a:pt x="738" y="102"/>
                        <a:pt x="1" y="1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6" name="Google Shape;776;p26"/>
                <p:cNvSpPr/>
                <p:nvPr/>
              </p:nvSpPr>
              <p:spPr>
                <a:xfrm>
                  <a:off x="7927646" y="3503669"/>
                  <a:ext cx="64839" cy="3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170" extrusionOk="0">
                      <a:moveTo>
                        <a:pt x="102" y="1"/>
                      </a:moveTo>
                      <a:lnTo>
                        <a:pt x="0" y="407"/>
                      </a:lnTo>
                      <a:cubicBezTo>
                        <a:pt x="737" y="636"/>
                        <a:pt x="1373" y="839"/>
                        <a:pt x="2110" y="1170"/>
                      </a:cubicBezTo>
                      <a:lnTo>
                        <a:pt x="2211" y="738"/>
                      </a:lnTo>
                      <a:cubicBezTo>
                        <a:pt x="1576" y="534"/>
                        <a:pt x="839" y="204"/>
                        <a:pt x="102" y="1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7" name="Google Shape;777;p26"/>
                <p:cNvSpPr/>
                <p:nvPr/>
              </p:nvSpPr>
              <p:spPr>
                <a:xfrm>
                  <a:off x="8045336" y="3556578"/>
                  <a:ext cx="62612" cy="46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577" extrusionOk="0">
                      <a:moveTo>
                        <a:pt x="229" y="0"/>
                      </a:moveTo>
                      <a:lnTo>
                        <a:pt x="1" y="305"/>
                      </a:lnTo>
                      <a:cubicBezTo>
                        <a:pt x="636" y="737"/>
                        <a:pt x="1272" y="1144"/>
                        <a:pt x="1907" y="1576"/>
                      </a:cubicBezTo>
                      <a:lnTo>
                        <a:pt x="2136" y="1373"/>
                      </a:lnTo>
                      <a:cubicBezTo>
                        <a:pt x="1500" y="839"/>
                        <a:pt x="865" y="407"/>
                        <a:pt x="229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8" name="Google Shape;778;p26"/>
                <p:cNvSpPr/>
                <p:nvPr/>
              </p:nvSpPr>
              <p:spPr>
                <a:xfrm>
                  <a:off x="8148164" y="3640002"/>
                  <a:ext cx="46196" cy="58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" h="2009" extrusionOk="0">
                      <a:moveTo>
                        <a:pt x="203" y="1"/>
                      </a:moveTo>
                      <a:lnTo>
                        <a:pt x="0" y="204"/>
                      </a:lnTo>
                      <a:cubicBezTo>
                        <a:pt x="534" y="738"/>
                        <a:pt x="941" y="1373"/>
                        <a:pt x="1373" y="2009"/>
                      </a:cubicBezTo>
                      <a:lnTo>
                        <a:pt x="1576" y="1805"/>
                      </a:lnTo>
                      <a:cubicBezTo>
                        <a:pt x="1169" y="1170"/>
                        <a:pt x="737" y="636"/>
                        <a:pt x="203" y="1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9" name="Google Shape;779;p26"/>
                <p:cNvSpPr/>
                <p:nvPr/>
              </p:nvSpPr>
              <p:spPr>
                <a:xfrm>
                  <a:off x="8222647" y="3748780"/>
                  <a:ext cx="34296" cy="6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" h="2212" extrusionOk="0">
                      <a:moveTo>
                        <a:pt x="204" y="1"/>
                      </a:moveTo>
                      <a:lnTo>
                        <a:pt x="1" y="204"/>
                      </a:lnTo>
                      <a:cubicBezTo>
                        <a:pt x="306" y="839"/>
                        <a:pt x="636" y="1475"/>
                        <a:pt x="941" y="2212"/>
                      </a:cubicBezTo>
                      <a:lnTo>
                        <a:pt x="1170" y="2110"/>
                      </a:lnTo>
                      <a:cubicBezTo>
                        <a:pt x="941" y="1373"/>
                        <a:pt x="636" y="738"/>
                        <a:pt x="204" y="1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80" name="Google Shape;780;p26"/>
                <p:cNvSpPr/>
                <p:nvPr/>
              </p:nvSpPr>
              <p:spPr>
                <a:xfrm>
                  <a:off x="8281507" y="4006555"/>
                  <a:ext cx="8970" cy="6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2212" extrusionOk="0">
                      <a:moveTo>
                        <a:pt x="102" y="0"/>
                      </a:moveTo>
                      <a:cubicBezTo>
                        <a:pt x="102" y="737"/>
                        <a:pt x="102" y="1474"/>
                        <a:pt x="1" y="2212"/>
                      </a:cubicBezTo>
                      <a:lnTo>
                        <a:pt x="204" y="2212"/>
                      </a:lnTo>
                      <a:cubicBezTo>
                        <a:pt x="204" y="1474"/>
                        <a:pt x="306" y="737"/>
                        <a:pt x="306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81" name="Google Shape;781;p26"/>
                <p:cNvSpPr/>
                <p:nvPr/>
              </p:nvSpPr>
              <p:spPr>
                <a:xfrm>
                  <a:off x="8253191" y="4136937"/>
                  <a:ext cx="22395" cy="61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2110" extrusionOk="0">
                      <a:moveTo>
                        <a:pt x="636" y="0"/>
                      </a:moveTo>
                      <a:cubicBezTo>
                        <a:pt x="433" y="737"/>
                        <a:pt x="331" y="1373"/>
                        <a:pt x="1" y="2110"/>
                      </a:cubicBezTo>
                      <a:lnTo>
                        <a:pt x="230" y="2110"/>
                      </a:lnTo>
                      <a:cubicBezTo>
                        <a:pt x="433" y="1474"/>
                        <a:pt x="636" y="737"/>
                        <a:pt x="763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82" name="Google Shape;782;p26"/>
                <p:cNvSpPr/>
                <p:nvPr/>
              </p:nvSpPr>
              <p:spPr>
                <a:xfrm>
                  <a:off x="8204034" y="4260606"/>
                  <a:ext cx="30573" cy="59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" h="2034" extrusionOk="0">
                      <a:moveTo>
                        <a:pt x="941" y="0"/>
                      </a:moveTo>
                      <a:cubicBezTo>
                        <a:pt x="636" y="636"/>
                        <a:pt x="305" y="1398"/>
                        <a:pt x="0" y="2033"/>
                      </a:cubicBezTo>
                      <a:cubicBezTo>
                        <a:pt x="407" y="1398"/>
                        <a:pt x="737" y="763"/>
                        <a:pt x="104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83" name="Google Shape;783;p26"/>
                <p:cNvSpPr/>
                <p:nvPr/>
              </p:nvSpPr>
              <p:spPr>
                <a:xfrm>
                  <a:off x="8126561" y="4376068"/>
                  <a:ext cx="43236" cy="52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5" h="1780" extrusionOk="0">
                      <a:moveTo>
                        <a:pt x="1373" y="1"/>
                      </a:moveTo>
                      <a:cubicBezTo>
                        <a:pt x="940" y="509"/>
                        <a:pt x="508" y="1144"/>
                        <a:pt x="0" y="1678"/>
                      </a:cubicBezTo>
                      <a:lnTo>
                        <a:pt x="102" y="1780"/>
                      </a:lnTo>
                      <a:cubicBezTo>
                        <a:pt x="508" y="1144"/>
                        <a:pt x="1042" y="636"/>
                        <a:pt x="1474" y="1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sp>
        <p:nvSpPr>
          <p:cNvPr id="785" name="Google Shape;785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43799" y="5452387"/>
            <a:ext cx="91416" cy="57648"/>
          </a:xfrm>
          <a:custGeom>
            <a:avLst/>
            <a:gdLst/>
            <a:ahLst/>
            <a:cxnLst/>
            <a:rect l="l" t="t" r="r" b="b"/>
            <a:pathLst>
              <a:path w="2339" h="1475" extrusionOk="0">
                <a:moveTo>
                  <a:pt x="2135" y="1"/>
                </a:moveTo>
                <a:lnTo>
                  <a:pt x="0" y="839"/>
                </a:lnTo>
                <a:lnTo>
                  <a:pt x="331" y="1475"/>
                </a:lnTo>
                <a:lnTo>
                  <a:pt x="2338" y="509"/>
                </a:lnTo>
                <a:lnTo>
                  <a:pt x="2135" y="1"/>
                </a:lnTo>
                <a:close/>
              </a:path>
            </a:pathLst>
          </a:custGeom>
          <a:solidFill>
            <a:srgbClr val="3561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6" name="Google Shape;786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05682" y="5381880"/>
            <a:ext cx="90439" cy="57648"/>
          </a:xfrm>
          <a:custGeom>
            <a:avLst/>
            <a:gdLst/>
            <a:ahLst/>
            <a:cxnLst/>
            <a:rect l="l" t="t" r="r" b="b"/>
            <a:pathLst>
              <a:path w="2314" h="1475" extrusionOk="0">
                <a:moveTo>
                  <a:pt x="2110" y="0"/>
                </a:moveTo>
                <a:lnTo>
                  <a:pt x="1" y="839"/>
                </a:lnTo>
                <a:lnTo>
                  <a:pt x="306" y="1474"/>
                </a:lnTo>
                <a:lnTo>
                  <a:pt x="2314" y="636"/>
                </a:lnTo>
                <a:lnTo>
                  <a:pt x="2110" y="0"/>
                </a:lnTo>
                <a:close/>
              </a:path>
            </a:pathLst>
          </a:custGeom>
          <a:solidFill>
            <a:srgbClr val="3561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7" name="Google Shape;78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6627" y="5209735"/>
            <a:ext cx="91416" cy="57648"/>
          </a:xfrm>
          <a:custGeom>
            <a:avLst/>
            <a:gdLst/>
            <a:ahLst/>
            <a:cxnLst/>
            <a:rect l="l" t="t" r="r" b="b"/>
            <a:pathLst>
              <a:path w="2339" h="1475" extrusionOk="0">
                <a:moveTo>
                  <a:pt x="2135" y="1"/>
                </a:moveTo>
                <a:lnTo>
                  <a:pt x="0" y="941"/>
                </a:lnTo>
                <a:lnTo>
                  <a:pt x="331" y="1475"/>
                </a:lnTo>
                <a:lnTo>
                  <a:pt x="2339" y="636"/>
                </a:lnTo>
                <a:lnTo>
                  <a:pt x="2135" y="1"/>
                </a:lnTo>
                <a:close/>
              </a:path>
            </a:pathLst>
          </a:custGeom>
          <a:solidFill>
            <a:srgbClr val="3561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8" name="Google Shape;788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8549" y="5143177"/>
            <a:ext cx="90400" cy="53700"/>
          </a:xfrm>
          <a:custGeom>
            <a:avLst/>
            <a:gdLst/>
            <a:ahLst/>
            <a:cxnLst/>
            <a:rect l="l" t="t" r="r" b="b"/>
            <a:pathLst>
              <a:path w="2313" h="1374" extrusionOk="0">
                <a:moveTo>
                  <a:pt x="2110" y="1"/>
                </a:moveTo>
                <a:lnTo>
                  <a:pt x="0" y="865"/>
                </a:lnTo>
                <a:lnTo>
                  <a:pt x="305" y="1373"/>
                </a:lnTo>
                <a:lnTo>
                  <a:pt x="2313" y="535"/>
                </a:lnTo>
                <a:lnTo>
                  <a:pt x="2110" y="1"/>
                </a:lnTo>
                <a:close/>
              </a:path>
            </a:pathLst>
          </a:custGeom>
          <a:solidFill>
            <a:srgbClr val="3561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9" name="Google Shape;789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9455" y="5077634"/>
            <a:ext cx="91416" cy="53661"/>
          </a:xfrm>
          <a:custGeom>
            <a:avLst/>
            <a:gdLst/>
            <a:ahLst/>
            <a:cxnLst/>
            <a:rect l="l" t="t" r="r" b="b"/>
            <a:pathLst>
              <a:path w="2339" h="1373" extrusionOk="0">
                <a:moveTo>
                  <a:pt x="2135" y="0"/>
                </a:moveTo>
                <a:lnTo>
                  <a:pt x="0" y="839"/>
                </a:lnTo>
                <a:lnTo>
                  <a:pt x="331" y="1373"/>
                </a:lnTo>
                <a:lnTo>
                  <a:pt x="2339" y="509"/>
                </a:lnTo>
                <a:lnTo>
                  <a:pt x="2135" y="0"/>
                </a:lnTo>
                <a:close/>
              </a:path>
            </a:pathLst>
          </a:custGeom>
          <a:solidFill>
            <a:srgbClr val="3561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0" name="Google Shape;790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55326" y="5011074"/>
            <a:ext cx="86492" cy="53661"/>
          </a:xfrm>
          <a:custGeom>
            <a:avLst/>
            <a:gdLst/>
            <a:ahLst/>
            <a:cxnLst/>
            <a:rect l="l" t="t" r="r" b="b"/>
            <a:pathLst>
              <a:path w="2213" h="1373" extrusionOk="0">
                <a:moveTo>
                  <a:pt x="2009" y="1"/>
                </a:moveTo>
                <a:lnTo>
                  <a:pt x="1" y="839"/>
                </a:lnTo>
                <a:lnTo>
                  <a:pt x="204" y="1373"/>
                </a:lnTo>
                <a:lnTo>
                  <a:pt x="2212" y="534"/>
                </a:lnTo>
                <a:lnTo>
                  <a:pt x="2009" y="1"/>
                </a:lnTo>
                <a:close/>
              </a:path>
            </a:pathLst>
          </a:custGeom>
          <a:solidFill>
            <a:srgbClr val="3561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1" name="Google Shape;79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16269" y="4944515"/>
            <a:ext cx="91416" cy="53700"/>
          </a:xfrm>
          <a:custGeom>
            <a:avLst/>
            <a:gdLst/>
            <a:ahLst/>
            <a:cxnLst/>
            <a:rect l="l" t="t" r="r" b="b"/>
            <a:pathLst>
              <a:path w="2339" h="1374" extrusionOk="0">
                <a:moveTo>
                  <a:pt x="2135" y="1"/>
                </a:moveTo>
                <a:lnTo>
                  <a:pt x="0" y="865"/>
                </a:lnTo>
                <a:lnTo>
                  <a:pt x="229" y="1373"/>
                </a:lnTo>
                <a:lnTo>
                  <a:pt x="2339" y="534"/>
                </a:lnTo>
                <a:lnTo>
                  <a:pt x="2135" y="1"/>
                </a:lnTo>
                <a:close/>
              </a:path>
            </a:pathLst>
          </a:custGeom>
          <a:solidFill>
            <a:srgbClr val="3561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2" name="Google Shape;792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82141" y="4882921"/>
            <a:ext cx="87468" cy="53700"/>
          </a:xfrm>
          <a:custGeom>
            <a:avLst/>
            <a:gdLst/>
            <a:ahLst/>
            <a:cxnLst/>
            <a:rect l="l" t="t" r="r" b="b"/>
            <a:pathLst>
              <a:path w="2238" h="1374" extrusionOk="0">
                <a:moveTo>
                  <a:pt x="2110" y="1"/>
                </a:moveTo>
                <a:lnTo>
                  <a:pt x="1" y="840"/>
                </a:lnTo>
                <a:lnTo>
                  <a:pt x="204" y="1373"/>
                </a:lnTo>
                <a:lnTo>
                  <a:pt x="2237" y="535"/>
                </a:lnTo>
                <a:lnTo>
                  <a:pt x="2110" y="1"/>
                </a:lnTo>
                <a:close/>
              </a:path>
            </a:pathLst>
          </a:custGeom>
          <a:solidFill>
            <a:srgbClr val="3561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3" name="Google Shape;793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48049" y="4824333"/>
            <a:ext cx="86452" cy="49715"/>
          </a:xfrm>
          <a:custGeom>
            <a:avLst/>
            <a:gdLst/>
            <a:ahLst/>
            <a:cxnLst/>
            <a:rect l="l" t="t" r="r" b="b"/>
            <a:pathLst>
              <a:path w="2212" h="1272" extrusionOk="0">
                <a:moveTo>
                  <a:pt x="2110" y="0"/>
                </a:moveTo>
                <a:lnTo>
                  <a:pt x="0" y="763"/>
                </a:lnTo>
                <a:lnTo>
                  <a:pt x="102" y="1271"/>
                </a:lnTo>
                <a:lnTo>
                  <a:pt x="2211" y="534"/>
                </a:lnTo>
                <a:lnTo>
                  <a:pt x="2110" y="0"/>
                </a:lnTo>
                <a:close/>
              </a:path>
            </a:pathLst>
          </a:custGeom>
          <a:solidFill>
            <a:srgbClr val="3561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4" name="Google Shape;794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2942" y="4770673"/>
            <a:ext cx="87429" cy="45767"/>
          </a:xfrm>
          <a:custGeom>
            <a:avLst/>
            <a:gdLst/>
            <a:ahLst/>
            <a:cxnLst/>
            <a:rect l="l" t="t" r="r" b="b"/>
            <a:pathLst>
              <a:path w="2237" h="1171" extrusionOk="0">
                <a:moveTo>
                  <a:pt x="2135" y="1"/>
                </a:moveTo>
                <a:lnTo>
                  <a:pt x="0" y="636"/>
                </a:lnTo>
                <a:lnTo>
                  <a:pt x="127" y="1170"/>
                </a:lnTo>
                <a:lnTo>
                  <a:pt x="2237" y="433"/>
                </a:lnTo>
                <a:lnTo>
                  <a:pt x="2135" y="1"/>
                </a:lnTo>
                <a:close/>
              </a:path>
            </a:pathLst>
          </a:custGeom>
          <a:solidFill>
            <a:srgbClr val="3561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5" name="Google Shape;795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811" y="4717049"/>
            <a:ext cx="91416" cy="45728"/>
          </a:xfrm>
          <a:custGeom>
            <a:avLst/>
            <a:gdLst/>
            <a:ahLst/>
            <a:cxnLst/>
            <a:rect l="l" t="t" r="r" b="b"/>
            <a:pathLst>
              <a:path w="2339" h="1170" extrusionOk="0">
                <a:moveTo>
                  <a:pt x="2237" y="0"/>
                </a:moveTo>
                <a:lnTo>
                  <a:pt x="1" y="636"/>
                </a:lnTo>
                <a:lnTo>
                  <a:pt x="102" y="1170"/>
                </a:lnTo>
                <a:lnTo>
                  <a:pt x="2339" y="534"/>
                </a:lnTo>
                <a:lnTo>
                  <a:pt x="2237" y="0"/>
                </a:lnTo>
                <a:close/>
              </a:path>
            </a:pathLst>
          </a:custGeom>
          <a:solidFill>
            <a:srgbClr val="3561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6" name="Google Shape;796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48667" y="4680313"/>
            <a:ext cx="91416" cy="32791"/>
          </a:xfrm>
          <a:custGeom>
            <a:avLst/>
            <a:gdLst/>
            <a:ahLst/>
            <a:cxnLst/>
            <a:rect l="l" t="t" r="r" b="b"/>
            <a:pathLst>
              <a:path w="2339" h="839" extrusionOk="0">
                <a:moveTo>
                  <a:pt x="2212" y="0"/>
                </a:moveTo>
                <a:lnTo>
                  <a:pt x="1" y="407"/>
                </a:lnTo>
                <a:lnTo>
                  <a:pt x="102" y="839"/>
                </a:lnTo>
                <a:lnTo>
                  <a:pt x="2339" y="407"/>
                </a:lnTo>
                <a:lnTo>
                  <a:pt x="2212" y="0"/>
                </a:lnTo>
                <a:close/>
              </a:path>
            </a:pathLst>
          </a:custGeom>
          <a:solidFill>
            <a:srgbClr val="3561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7" name="Google Shape;79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11247" y="5966859"/>
            <a:ext cx="65581" cy="57648"/>
          </a:xfrm>
          <a:custGeom>
            <a:avLst/>
            <a:gdLst/>
            <a:ahLst/>
            <a:cxnLst/>
            <a:rect l="l" t="t" r="r" b="b"/>
            <a:pathLst>
              <a:path w="1678" h="1475" extrusionOk="0">
                <a:moveTo>
                  <a:pt x="1678" y="1"/>
                </a:moveTo>
                <a:cubicBezTo>
                  <a:pt x="1144" y="535"/>
                  <a:pt x="508" y="941"/>
                  <a:pt x="0" y="1475"/>
                </a:cubicBezTo>
                <a:lnTo>
                  <a:pt x="0" y="1475"/>
                </a:lnTo>
                <a:cubicBezTo>
                  <a:pt x="508" y="941"/>
                  <a:pt x="1144" y="535"/>
                  <a:pt x="1678" y="1"/>
                </a:cubicBezTo>
                <a:close/>
              </a:path>
            </a:pathLst>
          </a:custGeom>
          <a:solidFill>
            <a:srgbClr val="3561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98" name="Google Shape;798;p2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551734" y="1114882"/>
            <a:ext cx="2355295" cy="2719789"/>
            <a:chOff x="3328500" y="740497"/>
            <a:chExt cx="1766471" cy="2039842"/>
          </a:xfrm>
        </p:grpSpPr>
        <p:sp>
          <p:nvSpPr>
            <p:cNvPr id="799" name="Google Shape;799;p26"/>
            <p:cNvSpPr/>
            <p:nvPr/>
          </p:nvSpPr>
          <p:spPr>
            <a:xfrm>
              <a:off x="3779521" y="753131"/>
              <a:ext cx="173618" cy="149025"/>
            </a:xfrm>
            <a:custGeom>
              <a:avLst/>
              <a:gdLst/>
              <a:ahLst/>
              <a:cxnLst/>
              <a:rect l="l" t="t" r="r" b="b"/>
              <a:pathLst>
                <a:path w="5923" h="5084" extrusionOk="0">
                  <a:moveTo>
                    <a:pt x="4550" y="1"/>
                  </a:moveTo>
                  <a:cubicBezTo>
                    <a:pt x="3813" y="1"/>
                    <a:pt x="2745" y="331"/>
                    <a:pt x="1779" y="1068"/>
                  </a:cubicBezTo>
                  <a:cubicBezTo>
                    <a:pt x="636" y="1907"/>
                    <a:pt x="0" y="3076"/>
                    <a:pt x="0" y="3915"/>
                  </a:cubicBezTo>
                  <a:cubicBezTo>
                    <a:pt x="0" y="4144"/>
                    <a:pt x="0" y="4449"/>
                    <a:pt x="204" y="4550"/>
                  </a:cubicBezTo>
                  <a:cubicBezTo>
                    <a:pt x="407" y="4881"/>
                    <a:pt x="839" y="5084"/>
                    <a:pt x="1271" y="5084"/>
                  </a:cubicBezTo>
                  <a:cubicBezTo>
                    <a:pt x="2110" y="5084"/>
                    <a:pt x="3050" y="4652"/>
                    <a:pt x="4016" y="3915"/>
                  </a:cubicBezTo>
                  <a:cubicBezTo>
                    <a:pt x="5185" y="3076"/>
                    <a:pt x="5922" y="1907"/>
                    <a:pt x="5922" y="1068"/>
                  </a:cubicBezTo>
                  <a:cubicBezTo>
                    <a:pt x="5922" y="839"/>
                    <a:pt x="5821" y="636"/>
                    <a:pt x="5719" y="433"/>
                  </a:cubicBezTo>
                  <a:cubicBezTo>
                    <a:pt x="5490" y="102"/>
                    <a:pt x="5084" y="1"/>
                    <a:pt x="4550" y="1"/>
                  </a:cubicBezTo>
                  <a:close/>
                </a:path>
              </a:pathLst>
            </a:custGeom>
            <a:solidFill>
              <a:srgbClr val="9931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3328500" y="1013900"/>
              <a:ext cx="1766471" cy="1766439"/>
            </a:xfrm>
            <a:custGeom>
              <a:avLst/>
              <a:gdLst/>
              <a:ahLst/>
              <a:cxnLst/>
              <a:rect l="l" t="t" r="r" b="b"/>
              <a:pathLst>
                <a:path w="56882" h="56881" extrusionOk="0">
                  <a:moveTo>
                    <a:pt x="52433" y="0"/>
                  </a:moveTo>
                  <a:lnTo>
                    <a:pt x="1" y="4448"/>
                  </a:lnTo>
                  <a:lnTo>
                    <a:pt x="4448" y="56881"/>
                  </a:lnTo>
                  <a:lnTo>
                    <a:pt x="56881" y="52306"/>
                  </a:lnTo>
                  <a:lnTo>
                    <a:pt x="5243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4154985" y="1063814"/>
              <a:ext cx="176608" cy="142312"/>
            </a:xfrm>
            <a:custGeom>
              <a:avLst/>
              <a:gdLst/>
              <a:ahLst/>
              <a:cxnLst/>
              <a:rect l="l" t="t" r="r" b="b"/>
              <a:pathLst>
                <a:path w="6025" h="4855" extrusionOk="0">
                  <a:moveTo>
                    <a:pt x="1" y="4550"/>
                  </a:moveTo>
                  <a:cubicBezTo>
                    <a:pt x="1" y="4550"/>
                    <a:pt x="1" y="4651"/>
                    <a:pt x="103" y="4651"/>
                  </a:cubicBezTo>
                  <a:lnTo>
                    <a:pt x="1" y="4550"/>
                  </a:lnTo>
                  <a:close/>
                  <a:moveTo>
                    <a:pt x="6024" y="0"/>
                  </a:moveTo>
                  <a:lnTo>
                    <a:pt x="2746" y="407"/>
                  </a:lnTo>
                  <a:cubicBezTo>
                    <a:pt x="2543" y="534"/>
                    <a:pt x="2314" y="737"/>
                    <a:pt x="2110" y="941"/>
                  </a:cubicBezTo>
                  <a:cubicBezTo>
                    <a:pt x="1043" y="1906"/>
                    <a:pt x="306" y="2948"/>
                    <a:pt x="1" y="3711"/>
                  </a:cubicBezTo>
                  <a:lnTo>
                    <a:pt x="738" y="4651"/>
                  </a:lnTo>
                  <a:lnTo>
                    <a:pt x="535" y="4855"/>
                  </a:lnTo>
                  <a:cubicBezTo>
                    <a:pt x="1272" y="4855"/>
                    <a:pt x="2644" y="4117"/>
                    <a:pt x="3915" y="2948"/>
                  </a:cubicBezTo>
                  <a:cubicBezTo>
                    <a:pt x="4982" y="1906"/>
                    <a:pt x="5821" y="839"/>
                    <a:pt x="602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3999306" y="998242"/>
              <a:ext cx="177311" cy="211607"/>
            </a:xfrm>
            <a:custGeom>
              <a:avLst/>
              <a:gdLst/>
              <a:ahLst/>
              <a:cxnLst/>
              <a:rect l="l" t="t" r="r" b="b"/>
              <a:pathLst>
                <a:path w="6049" h="7219" extrusionOk="0">
                  <a:moveTo>
                    <a:pt x="635" y="1"/>
                  </a:moveTo>
                  <a:lnTo>
                    <a:pt x="0" y="1068"/>
                  </a:lnTo>
                  <a:lnTo>
                    <a:pt x="5617" y="7219"/>
                  </a:lnTo>
                  <a:lnTo>
                    <a:pt x="6049" y="6888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A09D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4092432" y="1094358"/>
              <a:ext cx="84186" cy="115491"/>
            </a:xfrm>
            <a:custGeom>
              <a:avLst/>
              <a:gdLst/>
              <a:ahLst/>
              <a:cxnLst/>
              <a:rect l="l" t="t" r="r" b="b"/>
              <a:pathLst>
                <a:path w="2872" h="3940" extrusionOk="0">
                  <a:moveTo>
                    <a:pt x="0" y="0"/>
                  </a:moveTo>
                  <a:lnTo>
                    <a:pt x="0" y="0"/>
                  </a:lnTo>
                  <a:cubicBezTo>
                    <a:pt x="966" y="1398"/>
                    <a:pt x="2033" y="2872"/>
                    <a:pt x="2440" y="3940"/>
                  </a:cubicBezTo>
                  <a:lnTo>
                    <a:pt x="2872" y="3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61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3859984" y="914994"/>
              <a:ext cx="301010" cy="226967"/>
            </a:xfrm>
            <a:custGeom>
              <a:avLst/>
              <a:gdLst/>
              <a:ahLst/>
              <a:cxnLst/>
              <a:rect l="l" t="t" r="r" b="b"/>
              <a:pathLst>
                <a:path w="10269" h="7743" extrusionOk="0">
                  <a:moveTo>
                    <a:pt x="7556" y="0"/>
                  </a:moveTo>
                  <a:cubicBezTo>
                    <a:pt x="6352" y="0"/>
                    <a:pt x="4809" y="584"/>
                    <a:pt x="3381" y="1671"/>
                  </a:cubicBezTo>
                  <a:cubicBezTo>
                    <a:pt x="1169" y="3374"/>
                    <a:pt x="0" y="5814"/>
                    <a:pt x="941" y="7085"/>
                  </a:cubicBezTo>
                  <a:cubicBezTo>
                    <a:pt x="1269" y="7529"/>
                    <a:pt x="1854" y="7742"/>
                    <a:pt x="2582" y="7742"/>
                  </a:cubicBezTo>
                  <a:cubicBezTo>
                    <a:pt x="3770" y="7742"/>
                    <a:pt x="5337" y="7175"/>
                    <a:pt x="6786" y="6119"/>
                  </a:cubicBezTo>
                  <a:cubicBezTo>
                    <a:pt x="9099" y="4340"/>
                    <a:pt x="10268" y="1900"/>
                    <a:pt x="9328" y="731"/>
                  </a:cubicBezTo>
                  <a:cubicBezTo>
                    <a:pt x="8952" y="237"/>
                    <a:pt x="8323" y="0"/>
                    <a:pt x="7556" y="0"/>
                  </a:cubicBezTo>
                  <a:close/>
                </a:path>
              </a:pathLst>
            </a:custGeom>
            <a:solidFill>
              <a:srgbClr val="B33F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3837190" y="826453"/>
              <a:ext cx="167638" cy="260764"/>
            </a:xfrm>
            <a:custGeom>
              <a:avLst/>
              <a:gdLst/>
              <a:ahLst/>
              <a:cxnLst/>
              <a:rect l="l" t="t" r="r" b="b"/>
              <a:pathLst>
                <a:path w="5719" h="8896" extrusionOk="0">
                  <a:moveTo>
                    <a:pt x="3381" y="0"/>
                  </a:moveTo>
                  <a:cubicBezTo>
                    <a:pt x="3076" y="534"/>
                    <a:pt x="2542" y="966"/>
                    <a:pt x="2008" y="1373"/>
                  </a:cubicBezTo>
                  <a:cubicBezTo>
                    <a:pt x="1373" y="1907"/>
                    <a:pt x="636" y="2237"/>
                    <a:pt x="0" y="2440"/>
                  </a:cubicBezTo>
                  <a:lnTo>
                    <a:pt x="2745" y="7955"/>
                  </a:lnTo>
                  <a:cubicBezTo>
                    <a:pt x="2948" y="8464"/>
                    <a:pt x="3584" y="8896"/>
                    <a:pt x="4118" y="8896"/>
                  </a:cubicBezTo>
                  <a:cubicBezTo>
                    <a:pt x="4016" y="8896"/>
                    <a:pt x="3813" y="8794"/>
                    <a:pt x="3711" y="8794"/>
                  </a:cubicBezTo>
                  <a:cubicBezTo>
                    <a:pt x="5719" y="5414"/>
                    <a:pt x="4346" y="1805"/>
                    <a:pt x="3381" y="0"/>
                  </a:cubicBezTo>
                  <a:close/>
                </a:path>
              </a:pathLst>
            </a:custGeom>
            <a:solidFill>
              <a:srgbClr val="B33F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3935076" y="820502"/>
              <a:ext cx="143074" cy="266714"/>
            </a:xfrm>
            <a:custGeom>
              <a:avLst/>
              <a:gdLst/>
              <a:ahLst/>
              <a:cxnLst/>
              <a:rect l="l" t="t" r="r" b="b"/>
              <a:pathLst>
                <a:path w="4881" h="9099" extrusionOk="0">
                  <a:moveTo>
                    <a:pt x="102" y="0"/>
                  </a:moveTo>
                  <a:cubicBezTo>
                    <a:pt x="102" y="102"/>
                    <a:pt x="1" y="102"/>
                    <a:pt x="1" y="203"/>
                  </a:cubicBezTo>
                  <a:cubicBezTo>
                    <a:pt x="966" y="2008"/>
                    <a:pt x="2339" y="5617"/>
                    <a:pt x="331" y="8997"/>
                  </a:cubicBezTo>
                  <a:cubicBezTo>
                    <a:pt x="433" y="8997"/>
                    <a:pt x="636" y="9099"/>
                    <a:pt x="738" y="9099"/>
                  </a:cubicBezTo>
                  <a:cubicBezTo>
                    <a:pt x="839" y="9099"/>
                    <a:pt x="966" y="8997"/>
                    <a:pt x="1170" y="8997"/>
                  </a:cubicBezTo>
                  <a:cubicBezTo>
                    <a:pt x="2339" y="8667"/>
                    <a:pt x="4016" y="8031"/>
                    <a:pt x="4779" y="6125"/>
                  </a:cubicBezTo>
                  <a:cubicBezTo>
                    <a:pt x="4880" y="5922"/>
                    <a:pt x="4880" y="5719"/>
                    <a:pt x="4880" y="5490"/>
                  </a:cubicBezTo>
                  <a:cubicBezTo>
                    <a:pt x="4880" y="5185"/>
                    <a:pt x="4779" y="4753"/>
                    <a:pt x="4448" y="4448"/>
                  </a:cubicBezTo>
                  <a:lnTo>
                    <a:pt x="3508" y="338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9931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3757156" y="740497"/>
              <a:ext cx="198944" cy="149728"/>
            </a:xfrm>
            <a:custGeom>
              <a:avLst/>
              <a:gdLst/>
              <a:ahLst/>
              <a:cxnLst/>
              <a:rect l="l" t="t" r="r" b="b"/>
              <a:pathLst>
                <a:path w="6787" h="5108" extrusionOk="0">
                  <a:moveTo>
                    <a:pt x="4999" y="0"/>
                  </a:moveTo>
                  <a:cubicBezTo>
                    <a:pt x="4223" y="0"/>
                    <a:pt x="3239" y="354"/>
                    <a:pt x="2339" y="1067"/>
                  </a:cubicBezTo>
                  <a:cubicBezTo>
                    <a:pt x="763" y="2236"/>
                    <a:pt x="1" y="3812"/>
                    <a:pt x="636" y="4676"/>
                  </a:cubicBezTo>
                  <a:cubicBezTo>
                    <a:pt x="884" y="4964"/>
                    <a:pt x="1294" y="5108"/>
                    <a:pt x="1789" y="5108"/>
                  </a:cubicBezTo>
                  <a:cubicBezTo>
                    <a:pt x="2565" y="5108"/>
                    <a:pt x="3549" y="4754"/>
                    <a:pt x="4449" y="4041"/>
                  </a:cubicBezTo>
                  <a:cubicBezTo>
                    <a:pt x="6050" y="2872"/>
                    <a:pt x="6787" y="1270"/>
                    <a:pt x="6152" y="432"/>
                  </a:cubicBezTo>
                  <a:cubicBezTo>
                    <a:pt x="5904" y="144"/>
                    <a:pt x="5494" y="0"/>
                    <a:pt x="4999" y="0"/>
                  </a:cubicBezTo>
                  <a:close/>
                </a:path>
              </a:pathLst>
            </a:custGeom>
            <a:solidFill>
              <a:srgbClr val="B33F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0" name="Google Shape;810;p26"/>
            <p:cNvSpPr txBox="1"/>
            <p:nvPr/>
          </p:nvSpPr>
          <p:spPr>
            <a:xfrm rot="21324345">
              <a:off x="3409317" y="1637802"/>
              <a:ext cx="1632622" cy="765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 algn="ctr"/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3893060" y="942981"/>
              <a:ext cx="260764" cy="214568"/>
            </a:xfrm>
            <a:custGeom>
              <a:avLst/>
              <a:gdLst/>
              <a:ahLst/>
              <a:cxnLst/>
              <a:rect l="l" t="t" r="r" b="b"/>
              <a:pathLst>
                <a:path w="8896" h="7320" extrusionOk="0">
                  <a:moveTo>
                    <a:pt x="8362" y="0"/>
                  </a:moveTo>
                  <a:lnTo>
                    <a:pt x="8362" y="0"/>
                  </a:lnTo>
                  <a:cubicBezTo>
                    <a:pt x="8896" y="1271"/>
                    <a:pt x="7727" y="3406"/>
                    <a:pt x="5617" y="5083"/>
                  </a:cubicBezTo>
                  <a:cubicBezTo>
                    <a:pt x="4219" y="6151"/>
                    <a:pt x="2644" y="6684"/>
                    <a:pt x="1475" y="6684"/>
                  </a:cubicBezTo>
                  <a:cubicBezTo>
                    <a:pt x="839" y="6684"/>
                    <a:pt x="305" y="6583"/>
                    <a:pt x="0" y="6252"/>
                  </a:cubicBezTo>
                  <a:lnTo>
                    <a:pt x="0" y="6252"/>
                  </a:lnTo>
                  <a:cubicBezTo>
                    <a:pt x="0" y="6354"/>
                    <a:pt x="102" y="6481"/>
                    <a:pt x="204" y="6583"/>
                  </a:cubicBezTo>
                  <a:cubicBezTo>
                    <a:pt x="534" y="7116"/>
                    <a:pt x="1170" y="7320"/>
                    <a:pt x="1907" y="7320"/>
                  </a:cubicBezTo>
                  <a:cubicBezTo>
                    <a:pt x="3076" y="7320"/>
                    <a:pt x="4651" y="6684"/>
                    <a:pt x="6024" y="5617"/>
                  </a:cubicBezTo>
                  <a:cubicBezTo>
                    <a:pt x="7828" y="4346"/>
                    <a:pt x="8896" y="2542"/>
                    <a:pt x="8896" y="1271"/>
                  </a:cubicBezTo>
                  <a:cubicBezTo>
                    <a:pt x="8896" y="864"/>
                    <a:pt x="8794" y="534"/>
                    <a:pt x="8566" y="229"/>
                  </a:cubicBezTo>
                  <a:lnTo>
                    <a:pt x="8362" y="0"/>
                  </a:lnTo>
                  <a:close/>
                </a:path>
              </a:pathLst>
            </a:custGeom>
            <a:solidFill>
              <a:srgbClr val="9931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12" name="Google Shape;812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54594" y="884734"/>
            <a:ext cx="2291334" cy="2623469"/>
            <a:chOff x="5497522" y="654025"/>
            <a:chExt cx="1651406" cy="1967602"/>
          </a:xfrm>
        </p:grpSpPr>
        <p:sp>
          <p:nvSpPr>
            <p:cNvPr id="813" name="Google Shape;813;p26"/>
            <p:cNvSpPr/>
            <p:nvPr/>
          </p:nvSpPr>
          <p:spPr>
            <a:xfrm>
              <a:off x="5500217" y="970688"/>
              <a:ext cx="1648711" cy="1650939"/>
            </a:xfrm>
            <a:custGeom>
              <a:avLst/>
              <a:gdLst/>
              <a:ahLst/>
              <a:cxnLst/>
              <a:rect l="l" t="t" r="r" b="b"/>
              <a:pathLst>
                <a:path w="56246" h="56322" extrusionOk="0">
                  <a:moveTo>
                    <a:pt x="3813" y="0"/>
                  </a:moveTo>
                  <a:lnTo>
                    <a:pt x="1" y="52407"/>
                  </a:lnTo>
                  <a:lnTo>
                    <a:pt x="52434" y="56321"/>
                  </a:lnTo>
                  <a:lnTo>
                    <a:pt x="56246" y="3914"/>
                  </a:lnTo>
                  <a:lnTo>
                    <a:pt x="38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6368401" y="1035498"/>
              <a:ext cx="170628" cy="127421"/>
            </a:xfrm>
            <a:custGeom>
              <a:avLst/>
              <a:gdLst/>
              <a:ahLst/>
              <a:cxnLst/>
              <a:rect l="l" t="t" r="r" b="b"/>
              <a:pathLst>
                <a:path w="5821" h="4347" extrusionOk="0">
                  <a:moveTo>
                    <a:pt x="2847" y="0"/>
                  </a:moveTo>
                  <a:cubicBezTo>
                    <a:pt x="2644" y="102"/>
                    <a:pt x="2415" y="331"/>
                    <a:pt x="2211" y="534"/>
                  </a:cubicBezTo>
                  <a:cubicBezTo>
                    <a:pt x="1271" y="1373"/>
                    <a:pt x="636" y="2237"/>
                    <a:pt x="305" y="2872"/>
                  </a:cubicBezTo>
                  <a:lnTo>
                    <a:pt x="839" y="4041"/>
                  </a:lnTo>
                  <a:lnTo>
                    <a:pt x="407" y="4245"/>
                  </a:lnTo>
                  <a:lnTo>
                    <a:pt x="0" y="3609"/>
                  </a:lnTo>
                  <a:lnTo>
                    <a:pt x="0" y="3609"/>
                  </a:lnTo>
                  <a:cubicBezTo>
                    <a:pt x="0" y="3813"/>
                    <a:pt x="0" y="4041"/>
                    <a:pt x="102" y="4245"/>
                  </a:cubicBezTo>
                  <a:cubicBezTo>
                    <a:pt x="204" y="4346"/>
                    <a:pt x="407" y="4346"/>
                    <a:pt x="636" y="4346"/>
                  </a:cubicBezTo>
                  <a:cubicBezTo>
                    <a:pt x="1373" y="4346"/>
                    <a:pt x="2745" y="3609"/>
                    <a:pt x="4016" y="2440"/>
                  </a:cubicBezTo>
                  <a:cubicBezTo>
                    <a:pt x="4855" y="1703"/>
                    <a:pt x="5490" y="864"/>
                    <a:pt x="5821" y="229"/>
                  </a:cubicBezTo>
                  <a:lnTo>
                    <a:pt x="284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6243969" y="926719"/>
              <a:ext cx="149054" cy="233210"/>
            </a:xfrm>
            <a:custGeom>
              <a:avLst/>
              <a:gdLst/>
              <a:ahLst/>
              <a:cxnLst/>
              <a:rect l="l" t="t" r="r" b="b"/>
              <a:pathLst>
                <a:path w="5085" h="7956" extrusionOk="0">
                  <a:moveTo>
                    <a:pt x="840" y="1"/>
                  </a:moveTo>
                  <a:lnTo>
                    <a:pt x="1" y="966"/>
                  </a:lnTo>
                  <a:lnTo>
                    <a:pt x="4652" y="7956"/>
                  </a:lnTo>
                  <a:lnTo>
                    <a:pt x="5084" y="7752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A09D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6327422" y="1032508"/>
              <a:ext cx="49949" cy="87205"/>
            </a:xfrm>
            <a:custGeom>
              <a:avLst/>
              <a:gdLst/>
              <a:ahLst/>
              <a:cxnLst/>
              <a:rect l="l" t="t" r="r" b="b"/>
              <a:pathLst>
                <a:path w="1704" h="2975" extrusionOk="0">
                  <a:moveTo>
                    <a:pt x="0" y="1"/>
                  </a:moveTo>
                  <a:lnTo>
                    <a:pt x="0" y="1"/>
                  </a:lnTo>
                  <a:lnTo>
                    <a:pt x="1703" y="2974"/>
                  </a:lnTo>
                  <a:lnTo>
                    <a:pt x="1703" y="2974"/>
                  </a:lnTo>
                  <a:close/>
                </a:path>
              </a:pathLst>
            </a:custGeom>
            <a:solidFill>
              <a:srgbClr val="8089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6377341" y="1119684"/>
              <a:ext cx="15682" cy="34296"/>
            </a:xfrm>
            <a:custGeom>
              <a:avLst/>
              <a:gdLst/>
              <a:ahLst/>
              <a:cxnLst/>
              <a:rect l="l" t="t" r="r" b="b"/>
              <a:pathLst>
                <a:path w="535" h="1170" extrusionOk="0">
                  <a:moveTo>
                    <a:pt x="0" y="0"/>
                  </a:moveTo>
                  <a:lnTo>
                    <a:pt x="0" y="0"/>
                  </a:lnTo>
                  <a:lnTo>
                    <a:pt x="534" y="1169"/>
                  </a:lnTo>
                  <a:close/>
                </a:path>
              </a:pathLst>
            </a:custGeom>
            <a:solidFill>
              <a:srgbClr val="6677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6327422" y="1032508"/>
              <a:ext cx="65601" cy="127421"/>
            </a:xfrm>
            <a:custGeom>
              <a:avLst/>
              <a:gdLst/>
              <a:ahLst/>
              <a:cxnLst/>
              <a:rect l="l" t="t" r="r" b="b"/>
              <a:pathLst>
                <a:path w="2238" h="4347" extrusionOk="0">
                  <a:moveTo>
                    <a:pt x="0" y="1"/>
                  </a:moveTo>
                  <a:cubicBezTo>
                    <a:pt x="763" y="1602"/>
                    <a:pt x="1500" y="3178"/>
                    <a:pt x="1805" y="4347"/>
                  </a:cubicBezTo>
                  <a:lnTo>
                    <a:pt x="2237" y="4143"/>
                  </a:lnTo>
                  <a:lnTo>
                    <a:pt x="1703" y="29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461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6200763" y="1007915"/>
              <a:ext cx="6009" cy="29"/>
            </a:xfrm>
            <a:custGeom>
              <a:avLst/>
              <a:gdLst/>
              <a:ahLst/>
              <a:cxnLst/>
              <a:rect l="l" t="t" r="r" b="b"/>
              <a:pathLst>
                <a:path w="20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04" y="1"/>
                  </a:moveTo>
                  <a:lnTo>
                    <a:pt x="102" y="1"/>
                  </a:lnTo>
                  <a:lnTo>
                    <a:pt x="1" y="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DB2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2" name="Google Shape;822;p26"/>
            <p:cNvSpPr txBox="1"/>
            <p:nvPr/>
          </p:nvSpPr>
          <p:spPr>
            <a:xfrm rot="223608">
              <a:off x="5497522" y="1586600"/>
              <a:ext cx="1632624" cy="765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 algn="ctr"/>
              <a:endParaRPr lang="en-GB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823" name="Google Shape;823;p26"/>
            <p:cNvGrpSpPr/>
            <p:nvPr/>
          </p:nvGrpSpPr>
          <p:grpSpPr>
            <a:xfrm>
              <a:off x="6036115" y="654025"/>
              <a:ext cx="375522" cy="418147"/>
              <a:chOff x="6036115" y="654025"/>
              <a:chExt cx="375522" cy="418147"/>
            </a:xfrm>
          </p:grpSpPr>
          <p:sp>
            <p:nvSpPr>
              <p:cNvPr id="824" name="Google Shape;824;p26"/>
              <p:cNvSpPr/>
              <p:nvPr/>
            </p:nvSpPr>
            <p:spPr>
              <a:xfrm>
                <a:off x="6125089" y="892604"/>
                <a:ext cx="282367" cy="179568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6126" extrusionOk="0">
                    <a:moveTo>
                      <a:pt x="9201" y="1"/>
                    </a:moveTo>
                    <a:cubicBezTo>
                      <a:pt x="9531" y="1271"/>
                      <a:pt x="8032" y="3279"/>
                      <a:pt x="5719" y="4550"/>
                    </a:cubicBezTo>
                    <a:cubicBezTo>
                      <a:pt x="4448" y="5185"/>
                      <a:pt x="3050" y="5490"/>
                      <a:pt x="2008" y="5490"/>
                    </a:cubicBezTo>
                    <a:cubicBezTo>
                      <a:pt x="1144" y="5490"/>
                      <a:pt x="407" y="5287"/>
                      <a:pt x="0" y="4753"/>
                    </a:cubicBezTo>
                    <a:lnTo>
                      <a:pt x="0" y="4753"/>
                    </a:lnTo>
                    <a:cubicBezTo>
                      <a:pt x="0" y="4982"/>
                      <a:pt x="102" y="5084"/>
                      <a:pt x="102" y="5185"/>
                    </a:cubicBezTo>
                    <a:cubicBezTo>
                      <a:pt x="407" y="5821"/>
                      <a:pt x="1271" y="6126"/>
                      <a:pt x="2313" y="6126"/>
                    </a:cubicBezTo>
                    <a:cubicBezTo>
                      <a:pt x="3482" y="6126"/>
                      <a:pt x="4753" y="5821"/>
                      <a:pt x="6024" y="5185"/>
                    </a:cubicBezTo>
                    <a:cubicBezTo>
                      <a:pt x="8133" y="4016"/>
                      <a:pt x="9633" y="2313"/>
                      <a:pt x="9633" y="941"/>
                    </a:cubicBezTo>
                    <a:cubicBezTo>
                      <a:pt x="9633" y="738"/>
                      <a:pt x="9531" y="407"/>
                      <a:pt x="9404" y="204"/>
                    </a:cubicBezTo>
                    <a:cubicBezTo>
                      <a:pt x="9302" y="102"/>
                      <a:pt x="9302" y="1"/>
                      <a:pt x="9201" y="1"/>
                    </a:cubicBezTo>
                    <a:close/>
                  </a:path>
                </a:pathLst>
              </a:custGeom>
              <a:solidFill>
                <a:srgbClr val="4C154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5" name="Google Shape;825;p26"/>
              <p:cNvSpPr/>
              <p:nvPr/>
            </p:nvSpPr>
            <p:spPr>
              <a:xfrm>
                <a:off x="6097964" y="853350"/>
                <a:ext cx="313673" cy="205275"/>
              </a:xfrm>
              <a:custGeom>
                <a:avLst/>
                <a:gdLst/>
                <a:ahLst/>
                <a:cxnLst/>
                <a:rect l="l" t="t" r="r" b="b"/>
                <a:pathLst>
                  <a:path w="10701" h="7003" extrusionOk="0">
                    <a:moveTo>
                      <a:pt x="7781" y="0"/>
                    </a:moveTo>
                    <a:cubicBezTo>
                      <a:pt x="6710" y="0"/>
                      <a:pt x="5414" y="343"/>
                      <a:pt x="4143" y="1030"/>
                    </a:cubicBezTo>
                    <a:cubicBezTo>
                      <a:pt x="1474" y="2402"/>
                      <a:pt x="0" y="4639"/>
                      <a:pt x="737" y="6011"/>
                    </a:cubicBezTo>
                    <a:cubicBezTo>
                      <a:pt x="1099" y="6684"/>
                      <a:pt x="1925" y="7003"/>
                      <a:pt x="2973" y="7003"/>
                    </a:cubicBezTo>
                    <a:cubicBezTo>
                      <a:pt x="4061" y="7003"/>
                      <a:pt x="5390" y="6659"/>
                      <a:pt x="6685" y="6011"/>
                    </a:cubicBezTo>
                    <a:cubicBezTo>
                      <a:pt x="9226" y="4639"/>
                      <a:pt x="10700" y="2402"/>
                      <a:pt x="10065" y="1030"/>
                    </a:cubicBezTo>
                    <a:cubicBezTo>
                      <a:pt x="9697" y="343"/>
                      <a:pt x="8851" y="0"/>
                      <a:pt x="7781" y="0"/>
                    </a:cubicBezTo>
                    <a:close/>
                  </a:path>
                </a:pathLst>
              </a:custGeom>
              <a:solidFill>
                <a:srgbClr val="7B1E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6" name="Google Shape;826;p26"/>
              <p:cNvSpPr/>
              <p:nvPr/>
            </p:nvSpPr>
            <p:spPr>
              <a:xfrm>
                <a:off x="6107637" y="743609"/>
                <a:ext cx="152015" cy="260764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8896" extrusionOk="0">
                    <a:moveTo>
                      <a:pt x="3686" y="0"/>
                    </a:moveTo>
                    <a:cubicBezTo>
                      <a:pt x="3279" y="407"/>
                      <a:pt x="2746" y="839"/>
                      <a:pt x="2110" y="1170"/>
                    </a:cubicBezTo>
                    <a:cubicBezTo>
                      <a:pt x="1373" y="1576"/>
                      <a:pt x="636" y="1805"/>
                      <a:pt x="1" y="1805"/>
                    </a:cubicBezTo>
                    <a:lnTo>
                      <a:pt x="1780" y="7727"/>
                    </a:lnTo>
                    <a:cubicBezTo>
                      <a:pt x="1974" y="8267"/>
                      <a:pt x="2389" y="8660"/>
                      <a:pt x="2900" y="8829"/>
                    </a:cubicBezTo>
                    <a:lnTo>
                      <a:pt x="2900" y="8829"/>
                    </a:lnTo>
                    <a:cubicBezTo>
                      <a:pt x="2821" y="8787"/>
                      <a:pt x="2745" y="8730"/>
                      <a:pt x="2644" y="8667"/>
                    </a:cubicBezTo>
                    <a:cubicBezTo>
                      <a:pt x="5186" y="5719"/>
                      <a:pt x="4321" y="1907"/>
                      <a:pt x="3686" y="0"/>
                    </a:cubicBezTo>
                    <a:close/>
                    <a:moveTo>
                      <a:pt x="2900" y="8829"/>
                    </a:moveTo>
                    <a:cubicBezTo>
                      <a:pt x="2980" y="8870"/>
                      <a:pt x="3063" y="8896"/>
                      <a:pt x="3178" y="8896"/>
                    </a:cubicBezTo>
                    <a:cubicBezTo>
                      <a:pt x="3083" y="8881"/>
                      <a:pt x="2990" y="8858"/>
                      <a:pt x="2900" y="8829"/>
                    </a:cubicBezTo>
                    <a:close/>
                  </a:path>
                </a:pathLst>
              </a:custGeom>
              <a:solidFill>
                <a:srgbClr val="7B1E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7" name="Google Shape;827;p26"/>
              <p:cNvSpPr/>
              <p:nvPr/>
            </p:nvSpPr>
            <p:spPr>
              <a:xfrm>
                <a:off x="6183949" y="736896"/>
                <a:ext cx="149025" cy="267477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9125" extrusionOk="0">
                    <a:moveTo>
                      <a:pt x="1271" y="1"/>
                    </a:moveTo>
                    <a:lnTo>
                      <a:pt x="1042" y="229"/>
                    </a:lnTo>
                    <a:cubicBezTo>
                      <a:pt x="1677" y="2136"/>
                      <a:pt x="2542" y="5948"/>
                      <a:pt x="0" y="8896"/>
                    </a:cubicBezTo>
                    <a:cubicBezTo>
                      <a:pt x="203" y="9023"/>
                      <a:pt x="305" y="9125"/>
                      <a:pt x="534" y="9125"/>
                    </a:cubicBezTo>
                    <a:lnTo>
                      <a:pt x="737" y="9125"/>
                    </a:lnTo>
                    <a:cubicBezTo>
                      <a:pt x="2008" y="9023"/>
                      <a:pt x="3812" y="8591"/>
                      <a:pt x="4854" y="6787"/>
                    </a:cubicBezTo>
                    <a:cubicBezTo>
                      <a:pt x="4982" y="6583"/>
                      <a:pt x="5083" y="6253"/>
                      <a:pt x="5083" y="6050"/>
                    </a:cubicBezTo>
                    <a:cubicBezTo>
                      <a:pt x="5083" y="5719"/>
                      <a:pt x="4982" y="5414"/>
                      <a:pt x="4753" y="5084"/>
                    </a:cubicBezTo>
                    <a:lnTo>
                      <a:pt x="4016" y="3940"/>
                    </a:ln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4C154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8" name="Google Shape;828;p26"/>
              <p:cNvSpPr/>
              <p:nvPr/>
            </p:nvSpPr>
            <p:spPr>
              <a:xfrm>
                <a:off x="6051767" y="665985"/>
                <a:ext cx="186281" cy="134105"/>
              </a:xfrm>
              <a:custGeom>
                <a:avLst/>
                <a:gdLst/>
                <a:ahLst/>
                <a:cxnLst/>
                <a:rect l="l" t="t" r="r" b="b"/>
                <a:pathLst>
                  <a:path w="6355" h="4575" extrusionOk="0">
                    <a:moveTo>
                      <a:pt x="4753" y="0"/>
                    </a:moveTo>
                    <a:cubicBezTo>
                      <a:pt x="4016" y="0"/>
                      <a:pt x="3178" y="229"/>
                      <a:pt x="2313" y="763"/>
                    </a:cubicBezTo>
                    <a:cubicBezTo>
                      <a:pt x="941" y="1500"/>
                      <a:pt x="1" y="2542"/>
                      <a:pt x="1" y="3406"/>
                    </a:cubicBezTo>
                    <a:cubicBezTo>
                      <a:pt x="1" y="3609"/>
                      <a:pt x="102" y="3812"/>
                      <a:pt x="102" y="3940"/>
                    </a:cubicBezTo>
                    <a:cubicBezTo>
                      <a:pt x="407" y="4346"/>
                      <a:pt x="941" y="4575"/>
                      <a:pt x="1576" y="4575"/>
                    </a:cubicBezTo>
                    <a:cubicBezTo>
                      <a:pt x="2313" y="4575"/>
                      <a:pt x="3178" y="4346"/>
                      <a:pt x="4016" y="3940"/>
                    </a:cubicBezTo>
                    <a:cubicBezTo>
                      <a:pt x="5490" y="3177"/>
                      <a:pt x="6355" y="2033"/>
                      <a:pt x="6355" y="1169"/>
                    </a:cubicBezTo>
                    <a:cubicBezTo>
                      <a:pt x="6355" y="1068"/>
                      <a:pt x="6355" y="864"/>
                      <a:pt x="6227" y="763"/>
                    </a:cubicBezTo>
                    <a:cubicBezTo>
                      <a:pt x="6024" y="229"/>
                      <a:pt x="5490" y="0"/>
                      <a:pt x="4753" y="0"/>
                    </a:cubicBezTo>
                    <a:close/>
                  </a:path>
                </a:pathLst>
              </a:custGeom>
              <a:solidFill>
                <a:srgbClr val="4C154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9" name="Google Shape;829;p26"/>
              <p:cNvSpPr/>
              <p:nvPr/>
            </p:nvSpPr>
            <p:spPr>
              <a:xfrm>
                <a:off x="6036115" y="654025"/>
                <a:ext cx="204924" cy="133225"/>
              </a:xfrm>
              <a:custGeom>
                <a:avLst/>
                <a:gdLst/>
                <a:ahLst/>
                <a:cxnLst/>
                <a:rect l="l" t="t" r="r" b="b"/>
                <a:pathLst>
                  <a:path w="6991" h="4545" extrusionOk="0">
                    <a:moveTo>
                      <a:pt x="5137" y="1"/>
                    </a:moveTo>
                    <a:cubicBezTo>
                      <a:pt x="4414" y="1"/>
                      <a:pt x="3519" y="242"/>
                      <a:pt x="2644" y="739"/>
                    </a:cubicBezTo>
                    <a:cubicBezTo>
                      <a:pt x="941" y="1577"/>
                      <a:pt x="1" y="3077"/>
                      <a:pt x="408" y="3915"/>
                    </a:cubicBezTo>
                    <a:cubicBezTo>
                      <a:pt x="674" y="4335"/>
                      <a:pt x="1234" y="4545"/>
                      <a:pt x="1939" y="4545"/>
                    </a:cubicBezTo>
                    <a:cubicBezTo>
                      <a:pt x="2644" y="4545"/>
                      <a:pt x="3496" y="4335"/>
                      <a:pt x="4347" y="3915"/>
                    </a:cubicBezTo>
                    <a:cubicBezTo>
                      <a:pt x="6024" y="3077"/>
                      <a:pt x="6990" y="1577"/>
                      <a:pt x="6558" y="637"/>
                    </a:cubicBezTo>
                    <a:cubicBezTo>
                      <a:pt x="6348" y="217"/>
                      <a:pt x="5820" y="1"/>
                      <a:pt x="5137" y="1"/>
                    </a:cubicBezTo>
                    <a:close/>
                  </a:path>
                </a:pathLst>
              </a:custGeom>
              <a:solidFill>
                <a:srgbClr val="7B1E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830" name="Google Shape;830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53863" y="3702092"/>
            <a:ext cx="2355201" cy="2708827"/>
            <a:chOff x="5576483" y="2623855"/>
            <a:chExt cx="1766401" cy="2031620"/>
          </a:xfrm>
        </p:grpSpPr>
        <p:sp>
          <p:nvSpPr>
            <p:cNvPr id="831" name="Google Shape;831;p26"/>
            <p:cNvSpPr/>
            <p:nvPr/>
          </p:nvSpPr>
          <p:spPr>
            <a:xfrm>
              <a:off x="5576483" y="2889045"/>
              <a:ext cx="1766401" cy="1766430"/>
            </a:xfrm>
            <a:custGeom>
              <a:avLst/>
              <a:gdLst/>
              <a:ahLst/>
              <a:cxnLst/>
              <a:rect l="l" t="t" r="r" b="b"/>
              <a:pathLst>
                <a:path w="60261" h="60262" extrusionOk="0">
                  <a:moveTo>
                    <a:pt x="51899" y="1"/>
                  </a:moveTo>
                  <a:lnTo>
                    <a:pt x="0" y="8363"/>
                  </a:lnTo>
                  <a:lnTo>
                    <a:pt x="8260" y="60261"/>
                  </a:lnTo>
                  <a:lnTo>
                    <a:pt x="60261" y="51874"/>
                  </a:lnTo>
                  <a:lnTo>
                    <a:pt x="5189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6346036" y="2994101"/>
              <a:ext cx="134134" cy="127421"/>
            </a:xfrm>
            <a:custGeom>
              <a:avLst/>
              <a:gdLst/>
              <a:ahLst/>
              <a:cxnLst/>
              <a:rect l="l" t="t" r="r" b="b"/>
              <a:pathLst>
                <a:path w="4576" h="4347" extrusionOk="0">
                  <a:moveTo>
                    <a:pt x="4576" y="0"/>
                  </a:moveTo>
                  <a:lnTo>
                    <a:pt x="1272" y="534"/>
                  </a:lnTo>
                  <a:cubicBezTo>
                    <a:pt x="763" y="1271"/>
                    <a:pt x="331" y="2135"/>
                    <a:pt x="230" y="2771"/>
                  </a:cubicBezTo>
                  <a:lnTo>
                    <a:pt x="865" y="3940"/>
                  </a:lnTo>
                  <a:lnTo>
                    <a:pt x="433" y="4143"/>
                  </a:lnTo>
                  <a:lnTo>
                    <a:pt x="1" y="3609"/>
                  </a:lnTo>
                  <a:lnTo>
                    <a:pt x="1" y="3609"/>
                  </a:lnTo>
                  <a:cubicBezTo>
                    <a:pt x="1" y="3940"/>
                    <a:pt x="128" y="4143"/>
                    <a:pt x="331" y="4245"/>
                  </a:cubicBezTo>
                  <a:cubicBezTo>
                    <a:pt x="433" y="4346"/>
                    <a:pt x="535" y="4346"/>
                    <a:pt x="636" y="4346"/>
                  </a:cubicBezTo>
                  <a:cubicBezTo>
                    <a:pt x="1272" y="4346"/>
                    <a:pt x="2542" y="3304"/>
                    <a:pt x="3610" y="1703"/>
                  </a:cubicBezTo>
                  <a:cubicBezTo>
                    <a:pt x="4042" y="1068"/>
                    <a:pt x="4347" y="534"/>
                    <a:pt x="457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6209703" y="2892035"/>
              <a:ext cx="161688" cy="223537"/>
            </a:xfrm>
            <a:custGeom>
              <a:avLst/>
              <a:gdLst/>
              <a:ahLst/>
              <a:cxnLst/>
              <a:rect l="l" t="t" r="r" b="b"/>
              <a:pathLst>
                <a:path w="5516" h="7626" extrusionOk="0">
                  <a:moveTo>
                    <a:pt x="738" y="0"/>
                  </a:moveTo>
                  <a:lnTo>
                    <a:pt x="1" y="941"/>
                  </a:lnTo>
                  <a:lnTo>
                    <a:pt x="5084" y="7625"/>
                  </a:lnTo>
                  <a:lnTo>
                    <a:pt x="5516" y="7422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A09D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6296879" y="2994101"/>
              <a:ext cx="74512" cy="121471"/>
            </a:xfrm>
            <a:custGeom>
              <a:avLst/>
              <a:gdLst/>
              <a:ahLst/>
              <a:cxnLst/>
              <a:rect l="l" t="t" r="r" b="b"/>
              <a:pathLst>
                <a:path w="2542" h="4144" extrusionOk="0">
                  <a:moveTo>
                    <a:pt x="0" y="0"/>
                  </a:moveTo>
                  <a:cubicBezTo>
                    <a:pt x="839" y="1500"/>
                    <a:pt x="1805" y="3076"/>
                    <a:pt x="2110" y="4143"/>
                  </a:cubicBezTo>
                  <a:lnTo>
                    <a:pt x="2542" y="3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61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38" name="Google Shape;838;p26"/>
            <p:cNvGrpSpPr/>
            <p:nvPr/>
          </p:nvGrpSpPr>
          <p:grpSpPr>
            <a:xfrm>
              <a:off x="5989185" y="2623855"/>
              <a:ext cx="388185" cy="418393"/>
              <a:chOff x="5989185" y="2623855"/>
              <a:chExt cx="388185" cy="418393"/>
            </a:xfrm>
          </p:grpSpPr>
          <p:sp>
            <p:nvSpPr>
              <p:cNvPr id="839" name="Google Shape;839;p26"/>
              <p:cNvSpPr/>
              <p:nvPr/>
            </p:nvSpPr>
            <p:spPr>
              <a:xfrm>
                <a:off x="6095583" y="2847026"/>
                <a:ext cx="273427" cy="195221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6660" extrusionOk="0">
                    <a:moveTo>
                      <a:pt x="8896" y="1"/>
                    </a:moveTo>
                    <a:lnTo>
                      <a:pt x="8896" y="1"/>
                    </a:lnTo>
                    <a:cubicBezTo>
                      <a:pt x="9328" y="1272"/>
                      <a:pt x="7956" y="3381"/>
                      <a:pt x="5719" y="4754"/>
                    </a:cubicBezTo>
                    <a:cubicBezTo>
                      <a:pt x="4346" y="5618"/>
                      <a:pt x="2872" y="6024"/>
                      <a:pt x="1805" y="6024"/>
                    </a:cubicBezTo>
                    <a:cubicBezTo>
                      <a:pt x="966" y="6024"/>
                      <a:pt x="331" y="5821"/>
                      <a:pt x="0" y="5389"/>
                    </a:cubicBezTo>
                    <a:lnTo>
                      <a:pt x="0" y="5389"/>
                    </a:lnTo>
                    <a:cubicBezTo>
                      <a:pt x="0" y="5491"/>
                      <a:pt x="0" y="5618"/>
                      <a:pt x="102" y="5719"/>
                    </a:cubicBezTo>
                    <a:cubicBezTo>
                      <a:pt x="534" y="6355"/>
                      <a:pt x="1170" y="6660"/>
                      <a:pt x="2110" y="6660"/>
                    </a:cubicBezTo>
                    <a:cubicBezTo>
                      <a:pt x="3279" y="6660"/>
                      <a:pt x="4651" y="6253"/>
                      <a:pt x="6049" y="5389"/>
                    </a:cubicBezTo>
                    <a:cubicBezTo>
                      <a:pt x="8057" y="4118"/>
                      <a:pt x="9328" y="2441"/>
                      <a:pt x="9328" y="1170"/>
                    </a:cubicBezTo>
                    <a:cubicBezTo>
                      <a:pt x="9328" y="840"/>
                      <a:pt x="9226" y="535"/>
                      <a:pt x="9099" y="204"/>
                    </a:cubicBezTo>
                    <a:cubicBezTo>
                      <a:pt x="8998" y="103"/>
                      <a:pt x="8998" y="103"/>
                      <a:pt x="8896" y="1"/>
                    </a:cubicBezTo>
                    <a:close/>
                  </a:path>
                </a:pathLst>
              </a:custGeom>
              <a:solidFill>
                <a:srgbClr val="2511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0" name="Google Shape;840;p26"/>
              <p:cNvSpPr/>
              <p:nvPr/>
            </p:nvSpPr>
            <p:spPr>
              <a:xfrm>
                <a:off x="6066658" y="2814620"/>
                <a:ext cx="310713" cy="213219"/>
              </a:xfrm>
              <a:custGeom>
                <a:avLst/>
                <a:gdLst/>
                <a:ahLst/>
                <a:cxnLst/>
                <a:rect l="l" t="t" r="r" b="b"/>
                <a:pathLst>
                  <a:path w="10600" h="7274" extrusionOk="0">
                    <a:moveTo>
                      <a:pt x="7824" y="0"/>
                    </a:moveTo>
                    <a:cubicBezTo>
                      <a:pt x="6685" y="0"/>
                      <a:pt x="5229" y="434"/>
                      <a:pt x="3813" y="1269"/>
                    </a:cubicBezTo>
                    <a:cubicBezTo>
                      <a:pt x="1399" y="2743"/>
                      <a:pt x="1" y="5081"/>
                      <a:pt x="865" y="6352"/>
                    </a:cubicBezTo>
                    <a:cubicBezTo>
                      <a:pt x="1199" y="6975"/>
                      <a:pt x="1926" y="7273"/>
                      <a:pt x="2858" y="7273"/>
                    </a:cubicBezTo>
                    <a:cubicBezTo>
                      <a:pt x="3980" y="7273"/>
                      <a:pt x="5399" y="6841"/>
                      <a:pt x="6787" y="6022"/>
                    </a:cubicBezTo>
                    <a:cubicBezTo>
                      <a:pt x="9227" y="4446"/>
                      <a:pt x="10599" y="2209"/>
                      <a:pt x="9761" y="837"/>
                    </a:cubicBezTo>
                    <a:cubicBezTo>
                      <a:pt x="9434" y="274"/>
                      <a:pt x="8729" y="0"/>
                      <a:pt x="7824" y="0"/>
                    </a:cubicBezTo>
                    <a:close/>
                  </a:path>
                </a:pathLst>
              </a:custGeom>
              <a:solidFill>
                <a:srgbClr val="451E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1" name="Google Shape;841;p26"/>
              <p:cNvSpPr/>
              <p:nvPr/>
            </p:nvSpPr>
            <p:spPr>
              <a:xfrm>
                <a:off x="6063698" y="2712342"/>
                <a:ext cx="158698" cy="260764"/>
              </a:xfrm>
              <a:custGeom>
                <a:avLst/>
                <a:gdLst/>
                <a:ahLst/>
                <a:cxnLst/>
                <a:rect l="l" t="t" r="r" b="b"/>
                <a:pathLst>
                  <a:path w="5414" h="8896" extrusionOk="0">
                    <a:moveTo>
                      <a:pt x="3609" y="0"/>
                    </a:moveTo>
                    <a:lnTo>
                      <a:pt x="3609" y="0"/>
                    </a:lnTo>
                    <a:cubicBezTo>
                      <a:pt x="3177" y="433"/>
                      <a:pt x="2771" y="865"/>
                      <a:pt x="2135" y="1271"/>
                    </a:cubicBezTo>
                    <a:cubicBezTo>
                      <a:pt x="1373" y="1703"/>
                      <a:pt x="636" y="2034"/>
                      <a:pt x="0" y="2034"/>
                    </a:cubicBezTo>
                    <a:lnTo>
                      <a:pt x="2237" y="7854"/>
                    </a:lnTo>
                    <a:cubicBezTo>
                      <a:pt x="2380" y="8301"/>
                      <a:pt x="2686" y="8634"/>
                      <a:pt x="3076" y="8793"/>
                    </a:cubicBezTo>
                    <a:lnTo>
                      <a:pt x="3076" y="8793"/>
                    </a:lnTo>
                    <a:cubicBezTo>
                      <a:pt x="5414" y="5515"/>
                      <a:pt x="4346" y="1906"/>
                      <a:pt x="3609" y="0"/>
                    </a:cubicBezTo>
                    <a:close/>
                    <a:moveTo>
                      <a:pt x="3076" y="8793"/>
                    </a:moveTo>
                    <a:lnTo>
                      <a:pt x="3076" y="8793"/>
                    </a:lnTo>
                    <a:cubicBezTo>
                      <a:pt x="3076" y="8794"/>
                      <a:pt x="3076" y="8794"/>
                      <a:pt x="3076" y="8794"/>
                    </a:cubicBezTo>
                    <a:cubicBezTo>
                      <a:pt x="3077" y="8794"/>
                      <a:pt x="3078" y="8794"/>
                      <a:pt x="3079" y="8794"/>
                    </a:cubicBezTo>
                    <a:lnTo>
                      <a:pt x="3079" y="8794"/>
                    </a:lnTo>
                    <a:cubicBezTo>
                      <a:pt x="3078" y="8794"/>
                      <a:pt x="3077" y="8794"/>
                      <a:pt x="3076" y="8793"/>
                    </a:cubicBezTo>
                    <a:close/>
                    <a:moveTo>
                      <a:pt x="3079" y="8794"/>
                    </a:moveTo>
                    <a:cubicBezTo>
                      <a:pt x="3243" y="8861"/>
                      <a:pt x="3422" y="8896"/>
                      <a:pt x="3609" y="8896"/>
                    </a:cubicBezTo>
                    <a:cubicBezTo>
                      <a:pt x="3508" y="8896"/>
                      <a:pt x="3282" y="8796"/>
                      <a:pt x="3079" y="8794"/>
                    </a:cubicBezTo>
                    <a:close/>
                  </a:path>
                </a:pathLst>
              </a:custGeom>
              <a:solidFill>
                <a:srgbClr val="451E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2" name="Google Shape;842;p26"/>
              <p:cNvSpPr/>
              <p:nvPr/>
            </p:nvSpPr>
            <p:spPr>
              <a:xfrm>
                <a:off x="6152643" y="2707582"/>
                <a:ext cx="143074" cy="266714"/>
              </a:xfrm>
              <a:custGeom>
                <a:avLst/>
                <a:gdLst/>
                <a:ahLst/>
                <a:cxnLst/>
                <a:rect l="l" t="t" r="r" b="b"/>
                <a:pathLst>
                  <a:path w="4881" h="9099" extrusionOk="0">
                    <a:moveTo>
                      <a:pt x="636" y="0"/>
                    </a:moveTo>
                    <a:cubicBezTo>
                      <a:pt x="636" y="102"/>
                      <a:pt x="534" y="102"/>
                      <a:pt x="534" y="203"/>
                    </a:cubicBezTo>
                    <a:cubicBezTo>
                      <a:pt x="1271" y="2110"/>
                      <a:pt x="2339" y="5719"/>
                      <a:pt x="1" y="8997"/>
                    </a:cubicBezTo>
                    <a:cubicBezTo>
                      <a:pt x="204" y="8997"/>
                      <a:pt x="433" y="9099"/>
                      <a:pt x="534" y="9099"/>
                    </a:cubicBezTo>
                    <a:lnTo>
                      <a:pt x="839" y="9099"/>
                    </a:lnTo>
                    <a:cubicBezTo>
                      <a:pt x="2008" y="8896"/>
                      <a:pt x="3813" y="8362"/>
                      <a:pt x="4652" y="6557"/>
                    </a:cubicBezTo>
                    <a:cubicBezTo>
                      <a:pt x="4880" y="6354"/>
                      <a:pt x="4880" y="6049"/>
                      <a:pt x="4880" y="5820"/>
                    </a:cubicBezTo>
                    <a:cubicBezTo>
                      <a:pt x="4880" y="5515"/>
                      <a:pt x="4779" y="5083"/>
                      <a:pt x="4550" y="4880"/>
                    </a:cubicBezTo>
                    <a:lnTo>
                      <a:pt x="3711" y="3711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2511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3" name="Google Shape;843;p26"/>
              <p:cNvSpPr/>
              <p:nvPr/>
            </p:nvSpPr>
            <p:spPr>
              <a:xfrm>
                <a:off x="6007828" y="2637250"/>
                <a:ext cx="180301" cy="140084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4779" extrusionOk="0">
                    <a:moveTo>
                      <a:pt x="4677" y="0"/>
                    </a:moveTo>
                    <a:cubicBezTo>
                      <a:pt x="3914" y="0"/>
                      <a:pt x="2974" y="229"/>
                      <a:pt x="2135" y="864"/>
                    </a:cubicBezTo>
                    <a:cubicBezTo>
                      <a:pt x="864" y="1601"/>
                      <a:pt x="0" y="2771"/>
                      <a:pt x="0" y="3609"/>
                    </a:cubicBezTo>
                    <a:cubicBezTo>
                      <a:pt x="0" y="3813"/>
                      <a:pt x="0" y="4041"/>
                      <a:pt x="102" y="4143"/>
                    </a:cubicBezTo>
                    <a:cubicBezTo>
                      <a:pt x="330" y="4550"/>
                      <a:pt x="864" y="4778"/>
                      <a:pt x="1500" y="4778"/>
                    </a:cubicBezTo>
                    <a:cubicBezTo>
                      <a:pt x="2237" y="4778"/>
                      <a:pt x="3075" y="4448"/>
                      <a:pt x="4041" y="3914"/>
                    </a:cubicBezTo>
                    <a:cubicBezTo>
                      <a:pt x="5312" y="3076"/>
                      <a:pt x="6151" y="2008"/>
                      <a:pt x="6151" y="1068"/>
                    </a:cubicBezTo>
                    <a:cubicBezTo>
                      <a:pt x="6151" y="966"/>
                      <a:pt x="6151" y="737"/>
                      <a:pt x="6049" y="534"/>
                    </a:cubicBezTo>
                    <a:cubicBezTo>
                      <a:pt x="5719" y="102"/>
                      <a:pt x="5312" y="0"/>
                      <a:pt x="4677" y="0"/>
                    </a:cubicBezTo>
                    <a:close/>
                  </a:path>
                </a:pathLst>
              </a:custGeom>
              <a:solidFill>
                <a:srgbClr val="2511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4" name="Google Shape;844;p26"/>
              <p:cNvSpPr/>
              <p:nvPr/>
            </p:nvSpPr>
            <p:spPr>
              <a:xfrm>
                <a:off x="5989185" y="2623855"/>
                <a:ext cx="201934" cy="140436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4791" extrusionOk="0">
                    <a:moveTo>
                      <a:pt x="5077" y="0"/>
                    </a:moveTo>
                    <a:cubicBezTo>
                      <a:pt x="4349" y="0"/>
                      <a:pt x="3434" y="295"/>
                      <a:pt x="2542" y="889"/>
                    </a:cubicBezTo>
                    <a:cubicBezTo>
                      <a:pt x="865" y="1830"/>
                      <a:pt x="1" y="3329"/>
                      <a:pt x="534" y="4168"/>
                    </a:cubicBezTo>
                    <a:cubicBezTo>
                      <a:pt x="771" y="4597"/>
                      <a:pt x="1239" y="4790"/>
                      <a:pt x="1833" y="4790"/>
                    </a:cubicBezTo>
                    <a:cubicBezTo>
                      <a:pt x="2576" y="4790"/>
                      <a:pt x="3516" y="4487"/>
                      <a:pt x="4448" y="3965"/>
                    </a:cubicBezTo>
                    <a:cubicBezTo>
                      <a:pt x="6050" y="2999"/>
                      <a:pt x="6888" y="1423"/>
                      <a:pt x="6355" y="559"/>
                    </a:cubicBezTo>
                    <a:cubicBezTo>
                      <a:pt x="6118" y="187"/>
                      <a:pt x="5657" y="0"/>
                      <a:pt x="5077" y="0"/>
                    </a:cubicBezTo>
                    <a:close/>
                  </a:path>
                </a:pathLst>
              </a:custGeom>
              <a:solidFill>
                <a:srgbClr val="451E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865" name="Google Shape;865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233" y="3951174"/>
            <a:ext cx="2537016" cy="2537016"/>
          </a:xfrm>
          <a:custGeom>
            <a:avLst/>
            <a:gdLst/>
            <a:ahLst/>
            <a:cxnLst/>
            <a:rect l="l" t="t" r="r" b="b"/>
            <a:pathLst>
              <a:path w="64913" h="64913" extrusionOk="0">
                <a:moveTo>
                  <a:pt x="14386" y="1"/>
                </a:moveTo>
                <a:lnTo>
                  <a:pt x="0" y="50527"/>
                </a:lnTo>
                <a:lnTo>
                  <a:pt x="50603" y="64913"/>
                </a:lnTo>
                <a:lnTo>
                  <a:pt x="64912" y="14310"/>
                </a:lnTo>
                <a:lnTo>
                  <a:pt x="1438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6" name="Google Shape;866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9597" y="4253170"/>
            <a:ext cx="5003" cy="5003"/>
          </a:xfrm>
          <a:custGeom>
            <a:avLst/>
            <a:gdLst/>
            <a:ahLst/>
            <a:cxnLst/>
            <a:rect l="l" t="t" r="r" b="b"/>
            <a:pathLst>
              <a:path w="128" h="128" extrusionOk="0">
                <a:moveTo>
                  <a:pt x="0" y="0"/>
                </a:moveTo>
                <a:lnTo>
                  <a:pt x="0" y="0"/>
                </a:lnTo>
                <a:lnTo>
                  <a:pt x="127" y="127"/>
                </a:lnTo>
                <a:close/>
              </a:path>
            </a:pathLst>
          </a:custGeom>
          <a:solidFill>
            <a:srgbClr val="7BC3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7" name="Google Shape;86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05536" y="4253170"/>
            <a:ext cx="239464" cy="161961"/>
          </a:xfrm>
          <a:custGeom>
            <a:avLst/>
            <a:gdLst/>
            <a:ahLst/>
            <a:cxnLst/>
            <a:rect l="l" t="t" r="r" b="b"/>
            <a:pathLst>
              <a:path w="6127" h="4144" extrusionOk="0">
                <a:moveTo>
                  <a:pt x="3686" y="0"/>
                </a:moveTo>
                <a:cubicBezTo>
                  <a:pt x="3381" y="229"/>
                  <a:pt x="2949" y="331"/>
                  <a:pt x="2644" y="534"/>
                </a:cubicBezTo>
                <a:cubicBezTo>
                  <a:pt x="1780" y="1169"/>
                  <a:pt x="1043" y="1805"/>
                  <a:pt x="636" y="2440"/>
                </a:cubicBezTo>
                <a:lnTo>
                  <a:pt x="1043" y="3609"/>
                </a:lnTo>
                <a:lnTo>
                  <a:pt x="509" y="3813"/>
                </a:lnTo>
                <a:lnTo>
                  <a:pt x="204" y="3076"/>
                </a:lnTo>
                <a:cubicBezTo>
                  <a:pt x="103" y="3406"/>
                  <a:pt x="1" y="3711"/>
                  <a:pt x="204" y="3940"/>
                </a:cubicBezTo>
                <a:cubicBezTo>
                  <a:pt x="306" y="4143"/>
                  <a:pt x="509" y="4143"/>
                  <a:pt x="840" y="4143"/>
                </a:cubicBezTo>
                <a:cubicBezTo>
                  <a:pt x="1577" y="4143"/>
                  <a:pt x="2848" y="3609"/>
                  <a:pt x="4220" y="2771"/>
                </a:cubicBezTo>
                <a:cubicBezTo>
                  <a:pt x="4957" y="2135"/>
                  <a:pt x="5720" y="1500"/>
                  <a:pt x="6126" y="966"/>
                </a:cubicBezTo>
                <a:lnTo>
                  <a:pt x="3813" y="127"/>
                </a:lnTo>
                <a:lnTo>
                  <a:pt x="368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8" name="Google Shape;868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1261" y="4067408"/>
            <a:ext cx="145039" cy="334788"/>
          </a:xfrm>
          <a:custGeom>
            <a:avLst/>
            <a:gdLst/>
            <a:ahLst/>
            <a:cxnLst/>
            <a:rect l="l" t="t" r="r" b="b"/>
            <a:pathLst>
              <a:path w="3711" h="8566" extrusionOk="0">
                <a:moveTo>
                  <a:pt x="966" y="1"/>
                </a:moveTo>
                <a:lnTo>
                  <a:pt x="0" y="839"/>
                </a:lnTo>
                <a:lnTo>
                  <a:pt x="3177" y="8566"/>
                </a:lnTo>
                <a:lnTo>
                  <a:pt x="3711" y="8362"/>
                </a:lnTo>
                <a:lnTo>
                  <a:pt x="966" y="1"/>
                </a:lnTo>
                <a:close/>
              </a:path>
            </a:pathLst>
          </a:custGeom>
          <a:solidFill>
            <a:srgbClr val="A09D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9" name="Google Shape;869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8652" y="4224366"/>
            <a:ext cx="41780" cy="124207"/>
          </a:xfrm>
          <a:custGeom>
            <a:avLst/>
            <a:gdLst/>
            <a:ahLst/>
            <a:cxnLst/>
            <a:rect l="l" t="t" r="r" b="b"/>
            <a:pathLst>
              <a:path w="1069" h="3178" extrusionOk="0">
                <a:moveTo>
                  <a:pt x="1" y="0"/>
                </a:moveTo>
                <a:lnTo>
                  <a:pt x="1" y="0"/>
                </a:lnTo>
                <a:lnTo>
                  <a:pt x="1068" y="3177"/>
                </a:lnTo>
                <a:lnTo>
                  <a:pt x="1068" y="3177"/>
                </a:lnTo>
                <a:close/>
              </a:path>
            </a:pathLst>
          </a:custGeom>
          <a:solidFill>
            <a:srgbClr val="4D78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0" name="Google Shape;870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8652" y="4224366"/>
            <a:ext cx="57648" cy="177829"/>
          </a:xfrm>
          <a:custGeom>
            <a:avLst/>
            <a:gdLst/>
            <a:ahLst/>
            <a:cxnLst/>
            <a:rect l="l" t="t" r="r" b="b"/>
            <a:pathLst>
              <a:path w="1475" h="4550" extrusionOk="0">
                <a:moveTo>
                  <a:pt x="1" y="0"/>
                </a:moveTo>
                <a:cubicBezTo>
                  <a:pt x="433" y="1601"/>
                  <a:pt x="840" y="3406"/>
                  <a:pt x="941" y="4550"/>
                </a:cubicBezTo>
                <a:lnTo>
                  <a:pt x="1475" y="4346"/>
                </a:lnTo>
                <a:lnTo>
                  <a:pt x="1068" y="3177"/>
                </a:lnTo>
                <a:lnTo>
                  <a:pt x="1" y="0"/>
                </a:lnTo>
                <a:close/>
              </a:path>
            </a:pathLst>
          </a:custGeom>
          <a:solidFill>
            <a:srgbClr val="6461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1" name="Google Shape;87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9666" y="4153821"/>
            <a:ext cx="39" cy="3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DDB20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4" name="Google Shape;874;p26"/>
          <p:cNvSpPr txBox="1"/>
          <p:nvPr/>
        </p:nvSpPr>
        <p:spPr>
          <a:xfrm rot="941329">
            <a:off x="1157344" y="4458599"/>
            <a:ext cx="2023073" cy="155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 not need to have much to do with FE account manager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875" name="Google Shape;875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86693" y="3685837"/>
            <a:ext cx="443048" cy="557036"/>
            <a:chOff x="2013120" y="2754852"/>
            <a:chExt cx="332286" cy="417777"/>
          </a:xfrm>
          <a:solidFill>
            <a:srgbClr val="00BABC"/>
          </a:solidFill>
        </p:grpSpPr>
        <p:sp>
          <p:nvSpPr>
            <p:cNvPr id="876" name="Google Shape;876;p26"/>
            <p:cNvSpPr/>
            <p:nvPr/>
          </p:nvSpPr>
          <p:spPr>
            <a:xfrm>
              <a:off x="2038293" y="3030317"/>
              <a:ext cx="301010" cy="142312"/>
            </a:xfrm>
            <a:custGeom>
              <a:avLst/>
              <a:gdLst/>
              <a:ahLst/>
              <a:cxnLst/>
              <a:rect l="l" t="t" r="r" b="b"/>
              <a:pathLst>
                <a:path w="10269" h="4855" extrusionOk="0">
                  <a:moveTo>
                    <a:pt x="10066" y="0"/>
                  </a:moveTo>
                  <a:cubicBezTo>
                    <a:pt x="10066" y="1373"/>
                    <a:pt x="8261" y="3050"/>
                    <a:pt x="5719" y="3813"/>
                  </a:cubicBezTo>
                  <a:cubicBezTo>
                    <a:pt x="4881" y="4016"/>
                    <a:pt x="3915" y="4118"/>
                    <a:pt x="3178" y="4118"/>
                  </a:cubicBezTo>
                  <a:cubicBezTo>
                    <a:pt x="1704" y="4118"/>
                    <a:pt x="535" y="3686"/>
                    <a:pt x="1" y="2948"/>
                  </a:cubicBezTo>
                  <a:lnTo>
                    <a:pt x="1" y="2948"/>
                  </a:lnTo>
                  <a:cubicBezTo>
                    <a:pt x="1" y="3050"/>
                    <a:pt x="103" y="3177"/>
                    <a:pt x="103" y="3279"/>
                  </a:cubicBezTo>
                  <a:cubicBezTo>
                    <a:pt x="433" y="4321"/>
                    <a:pt x="1704" y="4855"/>
                    <a:pt x="3407" y="4855"/>
                  </a:cubicBezTo>
                  <a:cubicBezTo>
                    <a:pt x="4144" y="4855"/>
                    <a:pt x="5084" y="4753"/>
                    <a:pt x="5948" y="4448"/>
                  </a:cubicBezTo>
                  <a:cubicBezTo>
                    <a:pt x="8490" y="3686"/>
                    <a:pt x="10269" y="2110"/>
                    <a:pt x="10269" y="737"/>
                  </a:cubicBezTo>
                  <a:cubicBezTo>
                    <a:pt x="10269" y="636"/>
                    <a:pt x="10269" y="509"/>
                    <a:pt x="10167" y="305"/>
                  </a:cubicBezTo>
                  <a:cubicBezTo>
                    <a:pt x="10167" y="204"/>
                    <a:pt x="10167" y="102"/>
                    <a:pt x="10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BABC"/>
                </a:solidFill>
              </a:endParaRPr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2025051" y="2978477"/>
              <a:ext cx="320356" cy="178103"/>
            </a:xfrm>
            <a:custGeom>
              <a:avLst/>
              <a:gdLst/>
              <a:ahLst/>
              <a:cxnLst/>
              <a:rect l="l" t="t" r="r" b="b"/>
              <a:pathLst>
                <a:path w="10929" h="6076" extrusionOk="0">
                  <a:moveTo>
                    <a:pt x="7121" y="1"/>
                  </a:moveTo>
                  <a:cubicBezTo>
                    <a:pt x="6367" y="1"/>
                    <a:pt x="5536" y="108"/>
                    <a:pt x="4677" y="330"/>
                  </a:cubicBezTo>
                  <a:cubicBezTo>
                    <a:pt x="1906" y="1169"/>
                    <a:pt x="0" y="3075"/>
                    <a:pt x="432" y="4574"/>
                  </a:cubicBezTo>
                  <a:cubicBezTo>
                    <a:pt x="732" y="5527"/>
                    <a:pt x="2097" y="6076"/>
                    <a:pt x="3822" y="6076"/>
                  </a:cubicBezTo>
                  <a:cubicBezTo>
                    <a:pt x="4583" y="6076"/>
                    <a:pt x="5413" y="5969"/>
                    <a:pt x="6252" y="5744"/>
                  </a:cubicBezTo>
                  <a:cubicBezTo>
                    <a:pt x="9023" y="4879"/>
                    <a:pt x="10929" y="2973"/>
                    <a:pt x="10497" y="1601"/>
                  </a:cubicBezTo>
                  <a:cubicBezTo>
                    <a:pt x="10195" y="572"/>
                    <a:pt x="8865" y="1"/>
                    <a:pt x="7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BABC"/>
                </a:solidFill>
              </a:endParaRPr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2071980" y="2850016"/>
              <a:ext cx="124432" cy="251091"/>
            </a:xfrm>
            <a:custGeom>
              <a:avLst/>
              <a:gdLst/>
              <a:ahLst/>
              <a:cxnLst/>
              <a:rect l="l" t="t" r="r" b="b"/>
              <a:pathLst>
                <a:path w="4245" h="8566" extrusionOk="0">
                  <a:moveTo>
                    <a:pt x="4016" y="1"/>
                  </a:moveTo>
                  <a:cubicBezTo>
                    <a:pt x="3482" y="306"/>
                    <a:pt x="2974" y="636"/>
                    <a:pt x="2211" y="839"/>
                  </a:cubicBezTo>
                  <a:cubicBezTo>
                    <a:pt x="1703" y="941"/>
                    <a:pt x="1068" y="1068"/>
                    <a:pt x="534" y="1068"/>
                  </a:cubicBezTo>
                  <a:lnTo>
                    <a:pt x="0" y="1068"/>
                  </a:lnTo>
                  <a:lnTo>
                    <a:pt x="534" y="7193"/>
                  </a:lnTo>
                  <a:cubicBezTo>
                    <a:pt x="599" y="7663"/>
                    <a:pt x="839" y="8092"/>
                    <a:pt x="1196" y="8341"/>
                  </a:cubicBezTo>
                  <a:lnTo>
                    <a:pt x="1196" y="8341"/>
                  </a:lnTo>
                  <a:cubicBezTo>
                    <a:pt x="4245" y="5799"/>
                    <a:pt x="4244" y="2003"/>
                    <a:pt x="4016" y="1"/>
                  </a:cubicBezTo>
                  <a:close/>
                  <a:moveTo>
                    <a:pt x="1196" y="8341"/>
                  </a:moveTo>
                  <a:cubicBezTo>
                    <a:pt x="1187" y="8348"/>
                    <a:pt x="1178" y="8355"/>
                    <a:pt x="1169" y="8362"/>
                  </a:cubicBezTo>
                  <a:cubicBezTo>
                    <a:pt x="1239" y="8397"/>
                    <a:pt x="1324" y="8432"/>
                    <a:pt x="1413" y="8463"/>
                  </a:cubicBezTo>
                  <a:lnTo>
                    <a:pt x="1413" y="8463"/>
                  </a:lnTo>
                  <a:cubicBezTo>
                    <a:pt x="1337" y="8429"/>
                    <a:pt x="1264" y="8388"/>
                    <a:pt x="1196" y="8341"/>
                  </a:cubicBezTo>
                  <a:close/>
                  <a:moveTo>
                    <a:pt x="1413" y="8463"/>
                  </a:moveTo>
                  <a:cubicBezTo>
                    <a:pt x="1564" y="8529"/>
                    <a:pt x="1729" y="8566"/>
                    <a:pt x="1907" y="8566"/>
                  </a:cubicBezTo>
                  <a:cubicBezTo>
                    <a:pt x="1773" y="8566"/>
                    <a:pt x="1584" y="8522"/>
                    <a:pt x="1413" y="84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BABC"/>
                </a:solidFill>
              </a:endParaRPr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2101484" y="2844066"/>
              <a:ext cx="164678" cy="260764"/>
            </a:xfrm>
            <a:custGeom>
              <a:avLst/>
              <a:gdLst/>
              <a:ahLst/>
              <a:cxnLst/>
              <a:rect l="l" t="t" r="r" b="b"/>
              <a:pathLst>
                <a:path w="5618" h="8896" extrusionOk="0">
                  <a:moveTo>
                    <a:pt x="3076" y="0"/>
                  </a:moveTo>
                  <a:lnTo>
                    <a:pt x="2847" y="204"/>
                  </a:lnTo>
                  <a:cubicBezTo>
                    <a:pt x="3076" y="2211"/>
                    <a:pt x="3076" y="6024"/>
                    <a:pt x="0" y="8565"/>
                  </a:cubicBezTo>
                  <a:cubicBezTo>
                    <a:pt x="204" y="8667"/>
                    <a:pt x="534" y="8769"/>
                    <a:pt x="738" y="8769"/>
                  </a:cubicBezTo>
                  <a:cubicBezTo>
                    <a:pt x="1042" y="8896"/>
                    <a:pt x="1373" y="8896"/>
                    <a:pt x="1576" y="8896"/>
                  </a:cubicBezTo>
                  <a:cubicBezTo>
                    <a:pt x="2745" y="8896"/>
                    <a:pt x="4118" y="8565"/>
                    <a:pt x="5185" y="7396"/>
                  </a:cubicBezTo>
                  <a:cubicBezTo>
                    <a:pt x="5490" y="7091"/>
                    <a:pt x="5617" y="6761"/>
                    <a:pt x="5617" y="6354"/>
                  </a:cubicBezTo>
                  <a:cubicBezTo>
                    <a:pt x="5617" y="6125"/>
                    <a:pt x="5617" y="5922"/>
                    <a:pt x="5490" y="5719"/>
                  </a:cubicBezTo>
                  <a:lnTo>
                    <a:pt x="30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0BABC"/>
                </a:solidFill>
              </a:endParaRPr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2025051" y="2767603"/>
              <a:ext cx="195954" cy="118510"/>
            </a:xfrm>
            <a:custGeom>
              <a:avLst/>
              <a:gdLst/>
              <a:ahLst/>
              <a:cxnLst/>
              <a:rect l="l" t="t" r="r" b="b"/>
              <a:pathLst>
                <a:path w="6685" h="4043" extrusionOk="0">
                  <a:moveTo>
                    <a:pt x="4448" y="1"/>
                  </a:moveTo>
                  <a:cubicBezTo>
                    <a:pt x="3940" y="1"/>
                    <a:pt x="3406" y="103"/>
                    <a:pt x="2770" y="331"/>
                  </a:cubicBezTo>
                  <a:cubicBezTo>
                    <a:pt x="1169" y="738"/>
                    <a:pt x="0" y="1805"/>
                    <a:pt x="0" y="2771"/>
                  </a:cubicBezTo>
                  <a:lnTo>
                    <a:pt x="0" y="3076"/>
                  </a:lnTo>
                  <a:cubicBezTo>
                    <a:pt x="229" y="3712"/>
                    <a:pt x="1068" y="4042"/>
                    <a:pt x="2135" y="4042"/>
                  </a:cubicBezTo>
                  <a:cubicBezTo>
                    <a:pt x="2669" y="4042"/>
                    <a:pt x="3304" y="3915"/>
                    <a:pt x="3812" y="3813"/>
                  </a:cubicBezTo>
                  <a:cubicBezTo>
                    <a:pt x="5515" y="3280"/>
                    <a:pt x="6684" y="2238"/>
                    <a:pt x="6684" y="1373"/>
                  </a:cubicBezTo>
                  <a:lnTo>
                    <a:pt x="6684" y="1068"/>
                  </a:lnTo>
                  <a:cubicBezTo>
                    <a:pt x="6481" y="433"/>
                    <a:pt x="5617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BABC"/>
                </a:solidFill>
              </a:endParaRPr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2013120" y="2754852"/>
              <a:ext cx="210874" cy="116547"/>
            </a:xfrm>
            <a:custGeom>
              <a:avLst/>
              <a:gdLst/>
              <a:ahLst/>
              <a:cxnLst/>
              <a:rect l="l" t="t" r="r" b="b"/>
              <a:pathLst>
                <a:path w="7194" h="3976" extrusionOk="0">
                  <a:moveTo>
                    <a:pt x="4683" y="1"/>
                  </a:moveTo>
                  <a:cubicBezTo>
                    <a:pt x="4189" y="1"/>
                    <a:pt x="3642" y="74"/>
                    <a:pt x="3076" y="233"/>
                  </a:cubicBezTo>
                  <a:cubicBezTo>
                    <a:pt x="1271" y="766"/>
                    <a:pt x="0" y="2037"/>
                    <a:pt x="305" y="2978"/>
                  </a:cubicBezTo>
                  <a:cubicBezTo>
                    <a:pt x="459" y="3625"/>
                    <a:pt x="1309" y="3975"/>
                    <a:pt x="2396" y="3975"/>
                  </a:cubicBezTo>
                  <a:cubicBezTo>
                    <a:pt x="2931" y="3975"/>
                    <a:pt x="3523" y="3891"/>
                    <a:pt x="4118" y="3715"/>
                  </a:cubicBezTo>
                  <a:cubicBezTo>
                    <a:pt x="5922" y="3206"/>
                    <a:pt x="7193" y="2037"/>
                    <a:pt x="6888" y="1071"/>
                  </a:cubicBezTo>
                  <a:cubicBezTo>
                    <a:pt x="6727" y="410"/>
                    <a:pt x="5851" y="1"/>
                    <a:pt x="46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0BABC"/>
                </a:solidFill>
              </a:endParaRPr>
            </a:p>
          </p:txBody>
        </p:sp>
      </p:grpSp>
      <p:grpSp>
        <p:nvGrpSpPr>
          <p:cNvPr id="882" name="Google Shape;882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1269" y="839085"/>
            <a:ext cx="3940616" cy="4884244"/>
            <a:chOff x="315952" y="619788"/>
            <a:chExt cx="2955462" cy="3663183"/>
          </a:xfrm>
        </p:grpSpPr>
        <p:sp>
          <p:nvSpPr>
            <p:cNvPr id="883" name="Google Shape;883;p26"/>
            <p:cNvSpPr/>
            <p:nvPr/>
          </p:nvSpPr>
          <p:spPr>
            <a:xfrm>
              <a:off x="616933" y="747180"/>
              <a:ext cx="341989" cy="298020"/>
            </a:xfrm>
            <a:custGeom>
              <a:avLst/>
              <a:gdLst/>
              <a:ahLst/>
              <a:cxnLst/>
              <a:rect l="l" t="t" r="r" b="b"/>
              <a:pathLst>
                <a:path w="11667" h="10167" extrusionOk="0">
                  <a:moveTo>
                    <a:pt x="11667" y="0"/>
                  </a:moveTo>
                  <a:lnTo>
                    <a:pt x="1" y="4550"/>
                  </a:lnTo>
                  <a:lnTo>
                    <a:pt x="1068" y="10167"/>
                  </a:lnTo>
                  <a:lnTo>
                    <a:pt x="11667" y="0"/>
                  </a:lnTo>
                  <a:close/>
                </a:path>
              </a:pathLst>
            </a:custGeom>
            <a:solidFill>
              <a:srgbClr val="F2D2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592340" y="632451"/>
              <a:ext cx="487262" cy="412749"/>
            </a:xfrm>
            <a:custGeom>
              <a:avLst/>
              <a:gdLst/>
              <a:ahLst/>
              <a:cxnLst/>
              <a:rect l="l" t="t" r="r" b="b"/>
              <a:pathLst>
                <a:path w="16623" h="14081" extrusionOk="0">
                  <a:moveTo>
                    <a:pt x="16623" y="0"/>
                  </a:moveTo>
                  <a:lnTo>
                    <a:pt x="738" y="6354"/>
                  </a:lnTo>
                  <a:lnTo>
                    <a:pt x="1" y="7930"/>
                  </a:lnTo>
                  <a:lnTo>
                    <a:pt x="1907" y="14081"/>
                  </a:lnTo>
                  <a:lnTo>
                    <a:pt x="1602" y="8464"/>
                  </a:lnTo>
                  <a:lnTo>
                    <a:pt x="13446" y="2542"/>
                  </a:lnTo>
                  <a:lnTo>
                    <a:pt x="16623" y="0"/>
                  </a:lnTo>
                  <a:close/>
                </a:path>
              </a:pathLst>
            </a:custGeom>
            <a:solidFill>
              <a:srgbClr val="F2D2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639298" y="619788"/>
              <a:ext cx="461906" cy="325603"/>
            </a:xfrm>
            <a:custGeom>
              <a:avLst/>
              <a:gdLst/>
              <a:ahLst/>
              <a:cxnLst/>
              <a:rect l="l" t="t" r="r" b="b"/>
              <a:pathLst>
                <a:path w="15758" h="11108" extrusionOk="0">
                  <a:moveTo>
                    <a:pt x="15758" y="0"/>
                  </a:moveTo>
                  <a:lnTo>
                    <a:pt x="0" y="8896"/>
                  </a:lnTo>
                  <a:lnTo>
                    <a:pt x="5490" y="11107"/>
                  </a:lnTo>
                  <a:lnTo>
                    <a:pt x="15758" y="0"/>
                  </a:lnTo>
                  <a:close/>
                </a:path>
              </a:pathLst>
            </a:custGeom>
            <a:solidFill>
              <a:srgbClr val="F2D2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483590" y="619788"/>
              <a:ext cx="617614" cy="245140"/>
            </a:xfrm>
            <a:custGeom>
              <a:avLst/>
              <a:gdLst/>
              <a:ahLst/>
              <a:cxnLst/>
              <a:rect l="l" t="t" r="r" b="b"/>
              <a:pathLst>
                <a:path w="21070" h="8363" extrusionOk="0">
                  <a:moveTo>
                    <a:pt x="21070" y="0"/>
                  </a:moveTo>
                  <a:lnTo>
                    <a:pt x="5515" y="5185"/>
                  </a:lnTo>
                  <a:lnTo>
                    <a:pt x="0" y="7091"/>
                  </a:lnTo>
                  <a:lnTo>
                    <a:pt x="3711" y="8362"/>
                  </a:lnTo>
                  <a:lnTo>
                    <a:pt x="21070" y="0"/>
                  </a:lnTo>
                  <a:close/>
                </a:path>
              </a:pathLst>
            </a:custGeom>
            <a:solidFill>
              <a:srgbClr val="F2D2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26"/>
            <p:cNvSpPr/>
            <p:nvPr/>
          </p:nvSpPr>
          <p:spPr>
            <a:xfrm>
              <a:off x="315952" y="1112971"/>
              <a:ext cx="2955462" cy="3170000"/>
            </a:xfrm>
            <a:custGeom>
              <a:avLst/>
              <a:gdLst/>
              <a:ahLst/>
              <a:cxnLst/>
              <a:rect l="l" t="t" r="r" b="b"/>
              <a:pathLst>
                <a:path w="100826" h="108145" extrusionOk="0">
                  <a:moveTo>
                    <a:pt x="8795" y="1"/>
                  </a:moveTo>
                  <a:cubicBezTo>
                    <a:pt x="8795" y="1"/>
                    <a:pt x="7727" y="865"/>
                    <a:pt x="6355" y="2440"/>
                  </a:cubicBezTo>
                  <a:lnTo>
                    <a:pt x="6685" y="2669"/>
                  </a:lnTo>
                  <a:cubicBezTo>
                    <a:pt x="7320" y="1907"/>
                    <a:pt x="7956" y="1271"/>
                    <a:pt x="8362" y="966"/>
                  </a:cubicBezTo>
                  <a:lnTo>
                    <a:pt x="8896" y="433"/>
                  </a:lnTo>
                  <a:cubicBezTo>
                    <a:pt x="8998" y="331"/>
                    <a:pt x="9125" y="331"/>
                    <a:pt x="9125" y="331"/>
                  </a:cubicBezTo>
                  <a:lnTo>
                    <a:pt x="8795" y="1"/>
                  </a:lnTo>
                  <a:close/>
                  <a:moveTo>
                    <a:pt x="4245" y="4982"/>
                  </a:moveTo>
                  <a:cubicBezTo>
                    <a:pt x="3610" y="5846"/>
                    <a:pt x="2974" y="6787"/>
                    <a:pt x="2339" y="7854"/>
                  </a:cubicBezTo>
                  <a:lnTo>
                    <a:pt x="2644" y="8057"/>
                  </a:lnTo>
                  <a:cubicBezTo>
                    <a:pt x="3279" y="6990"/>
                    <a:pt x="3813" y="6050"/>
                    <a:pt x="4448" y="5211"/>
                  </a:cubicBezTo>
                  <a:lnTo>
                    <a:pt x="4245" y="4982"/>
                  </a:lnTo>
                  <a:close/>
                  <a:moveTo>
                    <a:pt x="865" y="10929"/>
                  </a:moveTo>
                  <a:cubicBezTo>
                    <a:pt x="534" y="11971"/>
                    <a:pt x="229" y="13039"/>
                    <a:pt x="102" y="14208"/>
                  </a:cubicBezTo>
                  <a:lnTo>
                    <a:pt x="433" y="14208"/>
                  </a:lnTo>
                  <a:cubicBezTo>
                    <a:pt x="636" y="13141"/>
                    <a:pt x="865" y="12073"/>
                    <a:pt x="1271" y="11031"/>
                  </a:cubicBezTo>
                  <a:lnTo>
                    <a:pt x="865" y="10929"/>
                  </a:lnTo>
                  <a:close/>
                  <a:moveTo>
                    <a:pt x="1" y="17588"/>
                  </a:moveTo>
                  <a:cubicBezTo>
                    <a:pt x="102" y="18656"/>
                    <a:pt x="433" y="19825"/>
                    <a:pt x="865" y="20867"/>
                  </a:cubicBezTo>
                  <a:lnTo>
                    <a:pt x="1170" y="20765"/>
                  </a:lnTo>
                  <a:cubicBezTo>
                    <a:pt x="738" y="19698"/>
                    <a:pt x="534" y="18656"/>
                    <a:pt x="433" y="17588"/>
                  </a:cubicBezTo>
                  <a:close/>
                  <a:moveTo>
                    <a:pt x="2771" y="23739"/>
                  </a:moveTo>
                  <a:lnTo>
                    <a:pt x="2441" y="23942"/>
                  </a:lnTo>
                  <a:cubicBezTo>
                    <a:pt x="2873" y="24476"/>
                    <a:pt x="3406" y="25111"/>
                    <a:pt x="3915" y="25747"/>
                  </a:cubicBezTo>
                  <a:cubicBezTo>
                    <a:pt x="4143" y="25950"/>
                    <a:pt x="4448" y="26280"/>
                    <a:pt x="4677" y="26484"/>
                  </a:cubicBezTo>
                  <a:lnTo>
                    <a:pt x="4982" y="26179"/>
                  </a:lnTo>
                  <a:cubicBezTo>
                    <a:pt x="4677" y="25950"/>
                    <a:pt x="4448" y="25747"/>
                    <a:pt x="4245" y="25543"/>
                  </a:cubicBezTo>
                  <a:cubicBezTo>
                    <a:pt x="3711" y="24908"/>
                    <a:pt x="3178" y="24273"/>
                    <a:pt x="2771" y="23739"/>
                  </a:cubicBezTo>
                  <a:close/>
                  <a:moveTo>
                    <a:pt x="7625" y="28085"/>
                  </a:moveTo>
                  <a:lnTo>
                    <a:pt x="7524" y="28390"/>
                  </a:lnTo>
                  <a:cubicBezTo>
                    <a:pt x="8490" y="28822"/>
                    <a:pt x="9430" y="29356"/>
                    <a:pt x="10599" y="29762"/>
                  </a:cubicBezTo>
                  <a:lnTo>
                    <a:pt x="10701" y="29356"/>
                  </a:lnTo>
                  <a:cubicBezTo>
                    <a:pt x="9633" y="28924"/>
                    <a:pt x="8591" y="28492"/>
                    <a:pt x="7625" y="28085"/>
                  </a:cubicBezTo>
                  <a:close/>
                  <a:moveTo>
                    <a:pt x="13878" y="30499"/>
                  </a:moveTo>
                  <a:lnTo>
                    <a:pt x="13776" y="30830"/>
                  </a:lnTo>
                  <a:cubicBezTo>
                    <a:pt x="14843" y="31135"/>
                    <a:pt x="15886" y="31465"/>
                    <a:pt x="17055" y="31669"/>
                  </a:cubicBezTo>
                  <a:lnTo>
                    <a:pt x="17156" y="31364"/>
                  </a:lnTo>
                  <a:cubicBezTo>
                    <a:pt x="15987" y="31033"/>
                    <a:pt x="14945" y="30830"/>
                    <a:pt x="13878" y="30499"/>
                  </a:cubicBezTo>
                  <a:close/>
                  <a:moveTo>
                    <a:pt x="20435" y="32101"/>
                  </a:moveTo>
                  <a:lnTo>
                    <a:pt x="20333" y="32533"/>
                  </a:lnTo>
                  <a:cubicBezTo>
                    <a:pt x="21401" y="32736"/>
                    <a:pt x="22570" y="32939"/>
                    <a:pt x="23612" y="33168"/>
                  </a:cubicBezTo>
                  <a:lnTo>
                    <a:pt x="23739" y="32838"/>
                  </a:lnTo>
                  <a:cubicBezTo>
                    <a:pt x="22570" y="32634"/>
                    <a:pt x="21502" y="32406"/>
                    <a:pt x="20435" y="32101"/>
                  </a:cubicBezTo>
                  <a:close/>
                  <a:moveTo>
                    <a:pt x="27018" y="33473"/>
                  </a:moveTo>
                  <a:lnTo>
                    <a:pt x="27018" y="33804"/>
                  </a:lnTo>
                  <a:cubicBezTo>
                    <a:pt x="28060" y="34007"/>
                    <a:pt x="29229" y="34210"/>
                    <a:pt x="30296" y="34439"/>
                  </a:cubicBezTo>
                  <a:lnTo>
                    <a:pt x="30398" y="34007"/>
                  </a:lnTo>
                  <a:cubicBezTo>
                    <a:pt x="29229" y="33804"/>
                    <a:pt x="28187" y="33676"/>
                    <a:pt x="27018" y="33473"/>
                  </a:cubicBezTo>
                  <a:close/>
                  <a:moveTo>
                    <a:pt x="33677" y="34541"/>
                  </a:moveTo>
                  <a:lnTo>
                    <a:pt x="33677" y="34947"/>
                  </a:lnTo>
                  <a:cubicBezTo>
                    <a:pt x="34744" y="35074"/>
                    <a:pt x="35812" y="35278"/>
                    <a:pt x="36955" y="35481"/>
                  </a:cubicBezTo>
                  <a:lnTo>
                    <a:pt x="37082" y="35074"/>
                  </a:lnTo>
                  <a:cubicBezTo>
                    <a:pt x="35913" y="34947"/>
                    <a:pt x="34846" y="34744"/>
                    <a:pt x="33677" y="34541"/>
                  </a:cubicBezTo>
                  <a:close/>
                  <a:moveTo>
                    <a:pt x="40361" y="35583"/>
                  </a:moveTo>
                  <a:lnTo>
                    <a:pt x="40361" y="36015"/>
                  </a:lnTo>
                  <a:cubicBezTo>
                    <a:pt x="41403" y="36116"/>
                    <a:pt x="42470" y="36345"/>
                    <a:pt x="43640" y="36548"/>
                  </a:cubicBezTo>
                  <a:lnTo>
                    <a:pt x="43741" y="36116"/>
                  </a:lnTo>
                  <a:cubicBezTo>
                    <a:pt x="42572" y="36015"/>
                    <a:pt x="41530" y="35811"/>
                    <a:pt x="40361" y="35583"/>
                  </a:cubicBezTo>
                  <a:close/>
                  <a:moveTo>
                    <a:pt x="47020" y="36650"/>
                  </a:moveTo>
                  <a:lnTo>
                    <a:pt x="46918" y="37082"/>
                  </a:lnTo>
                  <a:cubicBezTo>
                    <a:pt x="48087" y="37184"/>
                    <a:pt x="49155" y="37387"/>
                    <a:pt x="50299" y="37616"/>
                  </a:cubicBezTo>
                  <a:lnTo>
                    <a:pt x="50299" y="37184"/>
                  </a:lnTo>
                  <a:cubicBezTo>
                    <a:pt x="49257" y="37082"/>
                    <a:pt x="48087" y="36853"/>
                    <a:pt x="47020" y="36650"/>
                  </a:cubicBezTo>
                  <a:close/>
                  <a:moveTo>
                    <a:pt x="53704" y="37819"/>
                  </a:moveTo>
                  <a:lnTo>
                    <a:pt x="53603" y="38124"/>
                  </a:lnTo>
                  <a:cubicBezTo>
                    <a:pt x="54746" y="38353"/>
                    <a:pt x="55814" y="38556"/>
                    <a:pt x="56983" y="38760"/>
                  </a:cubicBezTo>
                  <a:lnTo>
                    <a:pt x="56983" y="38353"/>
                  </a:lnTo>
                  <a:cubicBezTo>
                    <a:pt x="55915" y="38124"/>
                    <a:pt x="54746" y="38023"/>
                    <a:pt x="53704" y="37819"/>
                  </a:cubicBezTo>
                  <a:close/>
                  <a:moveTo>
                    <a:pt x="60363" y="38988"/>
                  </a:moveTo>
                  <a:lnTo>
                    <a:pt x="60262" y="39395"/>
                  </a:lnTo>
                  <a:cubicBezTo>
                    <a:pt x="61329" y="39624"/>
                    <a:pt x="62498" y="39827"/>
                    <a:pt x="63540" y="40030"/>
                  </a:cubicBezTo>
                  <a:lnTo>
                    <a:pt x="63642" y="39725"/>
                  </a:lnTo>
                  <a:cubicBezTo>
                    <a:pt x="62498" y="39522"/>
                    <a:pt x="61431" y="39192"/>
                    <a:pt x="60363" y="38988"/>
                  </a:cubicBezTo>
                  <a:close/>
                  <a:moveTo>
                    <a:pt x="66946" y="40462"/>
                  </a:moveTo>
                  <a:lnTo>
                    <a:pt x="66819" y="40793"/>
                  </a:lnTo>
                  <a:cubicBezTo>
                    <a:pt x="67988" y="41098"/>
                    <a:pt x="69055" y="41301"/>
                    <a:pt x="70123" y="41632"/>
                  </a:cubicBezTo>
                  <a:lnTo>
                    <a:pt x="70225" y="41301"/>
                  </a:lnTo>
                  <a:cubicBezTo>
                    <a:pt x="69157" y="40996"/>
                    <a:pt x="67988" y="40666"/>
                    <a:pt x="66946" y="40462"/>
                  </a:cubicBezTo>
                  <a:close/>
                  <a:moveTo>
                    <a:pt x="73503" y="42165"/>
                  </a:moveTo>
                  <a:lnTo>
                    <a:pt x="73402" y="42470"/>
                  </a:lnTo>
                  <a:cubicBezTo>
                    <a:pt x="74444" y="42801"/>
                    <a:pt x="75511" y="43106"/>
                    <a:pt x="76579" y="43538"/>
                  </a:cubicBezTo>
                  <a:lnTo>
                    <a:pt x="76680" y="43106"/>
                  </a:lnTo>
                  <a:cubicBezTo>
                    <a:pt x="75613" y="42801"/>
                    <a:pt x="74571" y="42470"/>
                    <a:pt x="73503" y="42165"/>
                  </a:cubicBezTo>
                  <a:close/>
                  <a:moveTo>
                    <a:pt x="79857" y="44275"/>
                  </a:moveTo>
                  <a:lnTo>
                    <a:pt x="79755" y="44605"/>
                  </a:lnTo>
                  <a:cubicBezTo>
                    <a:pt x="80798" y="45012"/>
                    <a:pt x="81865" y="45444"/>
                    <a:pt x="82831" y="45876"/>
                  </a:cubicBezTo>
                  <a:lnTo>
                    <a:pt x="83034" y="45546"/>
                  </a:lnTo>
                  <a:cubicBezTo>
                    <a:pt x="81967" y="45114"/>
                    <a:pt x="80925" y="44707"/>
                    <a:pt x="79857" y="44275"/>
                  </a:cubicBezTo>
                  <a:close/>
                  <a:moveTo>
                    <a:pt x="86008" y="47020"/>
                  </a:moveTo>
                  <a:lnTo>
                    <a:pt x="85881" y="47350"/>
                  </a:lnTo>
                  <a:cubicBezTo>
                    <a:pt x="86847" y="47884"/>
                    <a:pt x="87914" y="48418"/>
                    <a:pt x="88753" y="49053"/>
                  </a:cubicBezTo>
                  <a:lnTo>
                    <a:pt x="88956" y="48723"/>
                  </a:lnTo>
                  <a:cubicBezTo>
                    <a:pt x="88016" y="48087"/>
                    <a:pt x="87050" y="47553"/>
                    <a:pt x="86008" y="47020"/>
                  </a:cubicBezTo>
                  <a:close/>
                  <a:moveTo>
                    <a:pt x="91726" y="50730"/>
                  </a:moveTo>
                  <a:lnTo>
                    <a:pt x="91498" y="50959"/>
                  </a:lnTo>
                  <a:cubicBezTo>
                    <a:pt x="92362" y="51696"/>
                    <a:pt x="93099" y="52535"/>
                    <a:pt x="93836" y="53272"/>
                  </a:cubicBezTo>
                  <a:lnTo>
                    <a:pt x="94141" y="53069"/>
                  </a:lnTo>
                  <a:cubicBezTo>
                    <a:pt x="93404" y="52230"/>
                    <a:pt x="92565" y="51467"/>
                    <a:pt x="91726" y="50730"/>
                  </a:cubicBezTo>
                  <a:close/>
                  <a:moveTo>
                    <a:pt x="96174" y="55814"/>
                  </a:moveTo>
                  <a:lnTo>
                    <a:pt x="95844" y="56042"/>
                  </a:lnTo>
                  <a:cubicBezTo>
                    <a:pt x="96377" y="56983"/>
                    <a:pt x="96911" y="57948"/>
                    <a:pt x="97445" y="58889"/>
                  </a:cubicBezTo>
                  <a:lnTo>
                    <a:pt x="97750" y="58787"/>
                  </a:lnTo>
                  <a:cubicBezTo>
                    <a:pt x="97216" y="57821"/>
                    <a:pt x="96682" y="56779"/>
                    <a:pt x="96174" y="55814"/>
                  </a:cubicBezTo>
                  <a:close/>
                  <a:moveTo>
                    <a:pt x="99021" y="61863"/>
                  </a:moveTo>
                  <a:lnTo>
                    <a:pt x="98716" y="62066"/>
                  </a:lnTo>
                  <a:lnTo>
                    <a:pt x="99656" y="65243"/>
                  </a:lnTo>
                  <a:lnTo>
                    <a:pt x="99986" y="65141"/>
                  </a:lnTo>
                  <a:cubicBezTo>
                    <a:pt x="99758" y="64074"/>
                    <a:pt x="99453" y="63032"/>
                    <a:pt x="99021" y="61863"/>
                  </a:cubicBezTo>
                  <a:close/>
                  <a:moveTo>
                    <a:pt x="100190" y="68521"/>
                  </a:moveTo>
                  <a:cubicBezTo>
                    <a:pt x="100393" y="69691"/>
                    <a:pt x="100393" y="70758"/>
                    <a:pt x="100393" y="71927"/>
                  </a:cubicBezTo>
                  <a:lnTo>
                    <a:pt x="100825" y="71927"/>
                  </a:lnTo>
                  <a:cubicBezTo>
                    <a:pt x="100825" y="70758"/>
                    <a:pt x="100724" y="69589"/>
                    <a:pt x="100622" y="68521"/>
                  </a:cubicBezTo>
                  <a:close/>
                  <a:moveTo>
                    <a:pt x="100190" y="75206"/>
                  </a:moveTo>
                  <a:cubicBezTo>
                    <a:pt x="100088" y="76375"/>
                    <a:pt x="99859" y="77417"/>
                    <a:pt x="99656" y="78484"/>
                  </a:cubicBezTo>
                  <a:lnTo>
                    <a:pt x="100088" y="78586"/>
                  </a:lnTo>
                  <a:cubicBezTo>
                    <a:pt x="100291" y="77519"/>
                    <a:pt x="100495" y="76375"/>
                    <a:pt x="100622" y="75206"/>
                  </a:cubicBezTo>
                  <a:close/>
                  <a:moveTo>
                    <a:pt x="98716" y="81661"/>
                  </a:moveTo>
                  <a:cubicBezTo>
                    <a:pt x="98385" y="82729"/>
                    <a:pt x="97953" y="83771"/>
                    <a:pt x="97445" y="84838"/>
                  </a:cubicBezTo>
                  <a:lnTo>
                    <a:pt x="97750" y="84940"/>
                  </a:lnTo>
                  <a:cubicBezTo>
                    <a:pt x="98284" y="83873"/>
                    <a:pt x="98716" y="82932"/>
                    <a:pt x="99122" y="81865"/>
                  </a:cubicBezTo>
                  <a:lnTo>
                    <a:pt x="98716" y="81661"/>
                  </a:lnTo>
                  <a:close/>
                  <a:moveTo>
                    <a:pt x="95844" y="87685"/>
                  </a:moveTo>
                  <a:cubicBezTo>
                    <a:pt x="95310" y="88651"/>
                    <a:pt x="94675" y="89591"/>
                    <a:pt x="93938" y="90557"/>
                  </a:cubicBezTo>
                  <a:lnTo>
                    <a:pt x="94268" y="90760"/>
                  </a:lnTo>
                  <a:cubicBezTo>
                    <a:pt x="95005" y="89820"/>
                    <a:pt x="95640" y="88854"/>
                    <a:pt x="96174" y="87914"/>
                  </a:cubicBezTo>
                  <a:lnTo>
                    <a:pt x="95844" y="87685"/>
                  </a:lnTo>
                  <a:close/>
                  <a:moveTo>
                    <a:pt x="91828" y="93098"/>
                  </a:moveTo>
                  <a:cubicBezTo>
                    <a:pt x="91091" y="93937"/>
                    <a:pt x="90328" y="94674"/>
                    <a:pt x="89490" y="95538"/>
                  </a:cubicBezTo>
                  <a:lnTo>
                    <a:pt x="89820" y="95742"/>
                  </a:lnTo>
                  <a:cubicBezTo>
                    <a:pt x="90557" y="95005"/>
                    <a:pt x="91396" y="94166"/>
                    <a:pt x="92133" y="93302"/>
                  </a:cubicBezTo>
                  <a:lnTo>
                    <a:pt x="91828" y="93098"/>
                  </a:lnTo>
                  <a:close/>
                  <a:moveTo>
                    <a:pt x="86948" y="97750"/>
                  </a:moveTo>
                  <a:cubicBezTo>
                    <a:pt x="86109" y="98385"/>
                    <a:pt x="85245" y="99020"/>
                    <a:pt x="84305" y="99757"/>
                  </a:cubicBezTo>
                  <a:lnTo>
                    <a:pt x="84508" y="99986"/>
                  </a:lnTo>
                  <a:cubicBezTo>
                    <a:pt x="85474" y="99351"/>
                    <a:pt x="86313" y="98715"/>
                    <a:pt x="87279" y="97978"/>
                  </a:cubicBezTo>
                  <a:lnTo>
                    <a:pt x="86948" y="97750"/>
                  </a:lnTo>
                  <a:close/>
                  <a:moveTo>
                    <a:pt x="81433" y="101562"/>
                  </a:moveTo>
                  <a:cubicBezTo>
                    <a:pt x="80493" y="102096"/>
                    <a:pt x="79527" y="102629"/>
                    <a:pt x="78586" y="103163"/>
                  </a:cubicBezTo>
                  <a:lnTo>
                    <a:pt x="78688" y="103468"/>
                  </a:lnTo>
                  <a:cubicBezTo>
                    <a:pt x="79755" y="102934"/>
                    <a:pt x="80696" y="102426"/>
                    <a:pt x="81662" y="101892"/>
                  </a:cubicBezTo>
                  <a:lnTo>
                    <a:pt x="81433" y="101562"/>
                  </a:lnTo>
                  <a:close/>
                  <a:moveTo>
                    <a:pt x="75511" y="104536"/>
                  </a:moveTo>
                  <a:cubicBezTo>
                    <a:pt x="74444" y="104968"/>
                    <a:pt x="73503" y="105374"/>
                    <a:pt x="72334" y="105806"/>
                  </a:cubicBezTo>
                  <a:lnTo>
                    <a:pt x="72537" y="106111"/>
                  </a:lnTo>
                  <a:cubicBezTo>
                    <a:pt x="73605" y="105806"/>
                    <a:pt x="74672" y="105374"/>
                    <a:pt x="75613" y="104968"/>
                  </a:cubicBezTo>
                  <a:lnTo>
                    <a:pt x="75511" y="104536"/>
                  </a:lnTo>
                  <a:close/>
                  <a:moveTo>
                    <a:pt x="69157" y="106874"/>
                  </a:moveTo>
                  <a:cubicBezTo>
                    <a:pt x="68090" y="107179"/>
                    <a:pt x="67048" y="107509"/>
                    <a:pt x="65980" y="107713"/>
                  </a:cubicBezTo>
                  <a:lnTo>
                    <a:pt x="66082" y="108145"/>
                  </a:lnTo>
                  <a:cubicBezTo>
                    <a:pt x="67149" y="107814"/>
                    <a:pt x="68217" y="107509"/>
                    <a:pt x="69259" y="107179"/>
                  </a:cubicBezTo>
                  <a:lnTo>
                    <a:pt x="69157" y="10687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26"/>
            <p:cNvSpPr/>
            <p:nvPr/>
          </p:nvSpPr>
          <p:spPr>
            <a:xfrm>
              <a:off x="616933" y="747180"/>
              <a:ext cx="341989" cy="298020"/>
            </a:xfrm>
            <a:custGeom>
              <a:avLst/>
              <a:gdLst/>
              <a:ahLst/>
              <a:cxnLst/>
              <a:rect l="l" t="t" r="r" b="b"/>
              <a:pathLst>
                <a:path w="11667" h="10167" extrusionOk="0">
                  <a:moveTo>
                    <a:pt x="11667" y="0"/>
                  </a:moveTo>
                  <a:lnTo>
                    <a:pt x="1" y="4550"/>
                  </a:lnTo>
                  <a:lnTo>
                    <a:pt x="1068" y="10167"/>
                  </a:lnTo>
                  <a:lnTo>
                    <a:pt x="11667" y="0"/>
                  </a:lnTo>
                  <a:close/>
                </a:path>
              </a:pathLst>
            </a:custGeom>
            <a:solidFill>
              <a:srgbClr val="F2D2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889;p26"/>
            <p:cNvSpPr/>
            <p:nvPr/>
          </p:nvSpPr>
          <p:spPr>
            <a:xfrm>
              <a:off x="639298" y="747180"/>
              <a:ext cx="319623" cy="298020"/>
            </a:xfrm>
            <a:custGeom>
              <a:avLst/>
              <a:gdLst/>
              <a:ahLst/>
              <a:cxnLst/>
              <a:rect l="l" t="t" r="r" b="b"/>
              <a:pathLst>
                <a:path w="10904" h="10167" extrusionOk="0">
                  <a:moveTo>
                    <a:pt x="10904" y="0"/>
                  </a:moveTo>
                  <a:lnTo>
                    <a:pt x="3482" y="2847"/>
                  </a:lnTo>
                  <a:lnTo>
                    <a:pt x="0" y="4550"/>
                  </a:lnTo>
                  <a:lnTo>
                    <a:pt x="305" y="10167"/>
                  </a:lnTo>
                  <a:lnTo>
                    <a:pt x="1090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890;p26"/>
            <p:cNvSpPr/>
            <p:nvPr/>
          </p:nvSpPr>
          <p:spPr>
            <a:xfrm>
              <a:off x="592340" y="632451"/>
              <a:ext cx="487262" cy="412749"/>
            </a:xfrm>
            <a:custGeom>
              <a:avLst/>
              <a:gdLst/>
              <a:ahLst/>
              <a:cxnLst/>
              <a:rect l="l" t="t" r="r" b="b"/>
              <a:pathLst>
                <a:path w="16623" h="14081" extrusionOk="0">
                  <a:moveTo>
                    <a:pt x="16623" y="0"/>
                  </a:moveTo>
                  <a:lnTo>
                    <a:pt x="738" y="6354"/>
                  </a:lnTo>
                  <a:lnTo>
                    <a:pt x="1" y="7930"/>
                  </a:lnTo>
                  <a:lnTo>
                    <a:pt x="1907" y="14081"/>
                  </a:lnTo>
                  <a:lnTo>
                    <a:pt x="1602" y="8464"/>
                  </a:lnTo>
                  <a:lnTo>
                    <a:pt x="13446" y="2542"/>
                  </a:lnTo>
                  <a:lnTo>
                    <a:pt x="16623" y="0"/>
                  </a:lnTo>
                  <a:close/>
                </a:path>
              </a:pathLst>
            </a:custGeom>
            <a:solidFill>
              <a:srgbClr val="F2D2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592340" y="632451"/>
              <a:ext cx="487262" cy="412749"/>
            </a:xfrm>
            <a:custGeom>
              <a:avLst/>
              <a:gdLst/>
              <a:ahLst/>
              <a:cxnLst/>
              <a:rect l="l" t="t" r="r" b="b"/>
              <a:pathLst>
                <a:path w="16623" h="14081" extrusionOk="0">
                  <a:moveTo>
                    <a:pt x="16623" y="0"/>
                  </a:moveTo>
                  <a:lnTo>
                    <a:pt x="16216" y="102"/>
                  </a:lnTo>
                  <a:lnTo>
                    <a:pt x="738" y="6354"/>
                  </a:lnTo>
                  <a:lnTo>
                    <a:pt x="1" y="7930"/>
                  </a:lnTo>
                  <a:lnTo>
                    <a:pt x="1907" y="14081"/>
                  </a:lnTo>
                  <a:lnTo>
                    <a:pt x="1602" y="8464"/>
                  </a:lnTo>
                  <a:lnTo>
                    <a:pt x="13446" y="2542"/>
                  </a:lnTo>
                  <a:lnTo>
                    <a:pt x="16623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639298" y="619788"/>
              <a:ext cx="461906" cy="325603"/>
            </a:xfrm>
            <a:custGeom>
              <a:avLst/>
              <a:gdLst/>
              <a:ahLst/>
              <a:cxnLst/>
              <a:rect l="l" t="t" r="r" b="b"/>
              <a:pathLst>
                <a:path w="15758" h="11108" extrusionOk="0">
                  <a:moveTo>
                    <a:pt x="15758" y="0"/>
                  </a:moveTo>
                  <a:lnTo>
                    <a:pt x="0" y="8896"/>
                  </a:lnTo>
                  <a:lnTo>
                    <a:pt x="5490" y="11107"/>
                  </a:lnTo>
                  <a:lnTo>
                    <a:pt x="1575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483590" y="619788"/>
              <a:ext cx="617614" cy="245140"/>
            </a:xfrm>
            <a:custGeom>
              <a:avLst/>
              <a:gdLst/>
              <a:ahLst/>
              <a:cxnLst/>
              <a:rect l="l" t="t" r="r" b="b"/>
              <a:pathLst>
                <a:path w="21070" h="8363" extrusionOk="0">
                  <a:moveTo>
                    <a:pt x="21070" y="0"/>
                  </a:moveTo>
                  <a:lnTo>
                    <a:pt x="5515" y="5185"/>
                  </a:lnTo>
                  <a:lnTo>
                    <a:pt x="0" y="7091"/>
                  </a:lnTo>
                  <a:lnTo>
                    <a:pt x="3711" y="8362"/>
                  </a:lnTo>
                  <a:lnTo>
                    <a:pt x="2107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94" name="Google Shape;894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43264" y="2184394"/>
            <a:ext cx="1427467" cy="1966335"/>
            <a:chOff x="7757448" y="1628770"/>
            <a:chExt cx="1070600" cy="1474751"/>
          </a:xfrm>
        </p:grpSpPr>
        <p:sp>
          <p:nvSpPr>
            <p:cNvPr id="895" name="Google Shape;895;p26"/>
            <p:cNvSpPr/>
            <p:nvPr/>
          </p:nvSpPr>
          <p:spPr>
            <a:xfrm>
              <a:off x="7895858" y="1760191"/>
              <a:ext cx="335853" cy="313654"/>
            </a:xfrm>
            <a:custGeom>
              <a:avLst/>
              <a:gdLst/>
              <a:ahLst/>
              <a:cxnLst/>
              <a:rect l="l" t="t" r="r" b="b"/>
              <a:pathLst>
                <a:path w="14615" h="13649" extrusionOk="0">
                  <a:moveTo>
                    <a:pt x="1" y="0"/>
                  </a:moveTo>
                  <a:lnTo>
                    <a:pt x="13039" y="13648"/>
                  </a:lnTo>
                  <a:lnTo>
                    <a:pt x="14615" y="64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2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7895858" y="1760191"/>
              <a:ext cx="314251" cy="313654"/>
            </a:xfrm>
            <a:custGeom>
              <a:avLst/>
              <a:gdLst/>
              <a:ahLst/>
              <a:cxnLst/>
              <a:rect l="l" t="t" r="r" b="b"/>
              <a:pathLst>
                <a:path w="13675" h="13649" extrusionOk="0">
                  <a:moveTo>
                    <a:pt x="1" y="0"/>
                  </a:moveTo>
                  <a:lnTo>
                    <a:pt x="13039" y="13648"/>
                  </a:lnTo>
                  <a:lnTo>
                    <a:pt x="13675" y="6456"/>
                  </a:lnTo>
                  <a:lnTo>
                    <a:pt x="9328" y="41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7779050" y="1643362"/>
              <a:ext cx="477203" cy="430484"/>
            </a:xfrm>
            <a:custGeom>
              <a:avLst/>
              <a:gdLst/>
              <a:ahLst/>
              <a:cxnLst/>
              <a:rect l="l" t="t" r="r" b="b"/>
              <a:pathLst>
                <a:path w="20766" h="18733" extrusionOk="0">
                  <a:moveTo>
                    <a:pt x="1" y="1"/>
                  </a:moveTo>
                  <a:lnTo>
                    <a:pt x="3915" y="3381"/>
                  </a:lnTo>
                  <a:lnTo>
                    <a:pt x="18758" y="11540"/>
                  </a:lnTo>
                  <a:lnTo>
                    <a:pt x="18122" y="18732"/>
                  </a:lnTo>
                  <a:lnTo>
                    <a:pt x="20765" y="10904"/>
                  </a:lnTo>
                  <a:lnTo>
                    <a:pt x="19927" y="87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2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7779050" y="1643362"/>
              <a:ext cx="477203" cy="430484"/>
            </a:xfrm>
            <a:custGeom>
              <a:avLst/>
              <a:gdLst/>
              <a:ahLst/>
              <a:cxnLst/>
              <a:rect l="l" t="t" r="r" b="b"/>
              <a:pathLst>
                <a:path w="20766" h="18733" extrusionOk="0">
                  <a:moveTo>
                    <a:pt x="1" y="1"/>
                  </a:moveTo>
                  <a:lnTo>
                    <a:pt x="3915" y="3381"/>
                  </a:lnTo>
                  <a:lnTo>
                    <a:pt x="18758" y="11540"/>
                  </a:lnTo>
                  <a:lnTo>
                    <a:pt x="18122" y="18732"/>
                  </a:lnTo>
                  <a:lnTo>
                    <a:pt x="20765" y="10904"/>
                  </a:lnTo>
                  <a:lnTo>
                    <a:pt x="19927" y="87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7757448" y="1628770"/>
              <a:ext cx="452660" cy="338197"/>
            </a:xfrm>
            <a:custGeom>
              <a:avLst/>
              <a:gdLst/>
              <a:ahLst/>
              <a:cxnLst/>
              <a:rect l="l" t="t" r="r" b="b"/>
              <a:pathLst>
                <a:path w="19698" h="14717" extrusionOk="0">
                  <a:moveTo>
                    <a:pt x="0" y="0"/>
                  </a:moveTo>
                  <a:lnTo>
                    <a:pt x="12480" y="14716"/>
                  </a:lnTo>
                  <a:lnTo>
                    <a:pt x="19698" y="12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7757448" y="1628770"/>
              <a:ext cx="608028" cy="265189"/>
            </a:xfrm>
            <a:custGeom>
              <a:avLst/>
              <a:gdLst/>
              <a:ahLst/>
              <a:cxnLst/>
              <a:rect l="l" t="t" r="r" b="b"/>
              <a:pathLst>
                <a:path w="26459" h="11540" extrusionOk="0">
                  <a:moveTo>
                    <a:pt x="0" y="0"/>
                  </a:moveTo>
                  <a:lnTo>
                    <a:pt x="21705" y="11539"/>
                  </a:lnTo>
                  <a:lnTo>
                    <a:pt x="26458" y="10040"/>
                  </a:lnTo>
                  <a:lnTo>
                    <a:pt x="19596" y="7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901" name="Google Shape;901;p26"/>
            <p:cNvGrpSpPr/>
            <p:nvPr/>
          </p:nvGrpSpPr>
          <p:grpSpPr>
            <a:xfrm>
              <a:off x="8263242" y="2115275"/>
              <a:ext cx="564806" cy="988246"/>
              <a:chOff x="8263242" y="2115275"/>
              <a:chExt cx="564806" cy="988246"/>
            </a:xfrm>
          </p:grpSpPr>
          <p:sp>
            <p:nvSpPr>
              <p:cNvPr id="902" name="Google Shape;902;p26"/>
              <p:cNvSpPr/>
              <p:nvPr/>
            </p:nvSpPr>
            <p:spPr>
              <a:xfrm>
                <a:off x="8263242" y="2115275"/>
                <a:ext cx="39158" cy="21647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942" extrusionOk="0">
                    <a:moveTo>
                      <a:pt x="0" y="1"/>
                    </a:moveTo>
                    <a:lnTo>
                      <a:pt x="1703" y="941"/>
                    </a:lnTo>
                    <a:lnTo>
                      <a:pt x="1703" y="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3" name="Google Shape;903;p26"/>
              <p:cNvSpPr/>
              <p:nvPr/>
            </p:nvSpPr>
            <p:spPr>
              <a:xfrm>
                <a:off x="8373041" y="2178354"/>
                <a:ext cx="75374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2441" extrusionOk="0">
                    <a:moveTo>
                      <a:pt x="204" y="1"/>
                    </a:moveTo>
                    <a:lnTo>
                      <a:pt x="1" y="331"/>
                    </a:lnTo>
                    <a:cubicBezTo>
                      <a:pt x="941" y="1068"/>
                      <a:pt x="2008" y="1704"/>
                      <a:pt x="2974" y="2441"/>
                    </a:cubicBezTo>
                    <a:lnTo>
                      <a:pt x="3279" y="2136"/>
                    </a:lnTo>
                    <a:cubicBezTo>
                      <a:pt x="2212" y="1373"/>
                      <a:pt x="1170" y="738"/>
                      <a:pt x="204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4" name="Google Shape;904;p26"/>
              <p:cNvSpPr/>
              <p:nvPr/>
            </p:nvSpPr>
            <p:spPr>
              <a:xfrm>
                <a:off x="8506786" y="2278224"/>
                <a:ext cx="73030" cy="68365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2975" extrusionOk="0">
                    <a:moveTo>
                      <a:pt x="433" y="1"/>
                    </a:moveTo>
                    <a:lnTo>
                      <a:pt x="1" y="433"/>
                    </a:lnTo>
                    <a:lnTo>
                      <a:pt x="2746" y="2974"/>
                    </a:lnTo>
                    <a:lnTo>
                      <a:pt x="3178" y="2441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5" name="Google Shape;905;p26"/>
              <p:cNvSpPr/>
              <p:nvPr/>
            </p:nvSpPr>
            <p:spPr>
              <a:xfrm>
                <a:off x="8628282" y="2395030"/>
                <a:ext cx="68343" cy="77718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3382" extrusionOk="0">
                    <a:moveTo>
                      <a:pt x="534" y="1"/>
                    </a:moveTo>
                    <a:lnTo>
                      <a:pt x="0" y="535"/>
                    </a:lnTo>
                    <a:lnTo>
                      <a:pt x="2339" y="3381"/>
                    </a:lnTo>
                    <a:lnTo>
                      <a:pt x="2974" y="2873"/>
                    </a:lnTo>
                    <a:lnTo>
                      <a:pt x="534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6" name="Google Shape;906;p26"/>
              <p:cNvSpPr/>
              <p:nvPr/>
            </p:nvSpPr>
            <p:spPr>
              <a:xfrm>
                <a:off x="8728153" y="2531116"/>
                <a:ext cx="58415" cy="85302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3712" extrusionOk="0">
                    <a:moveTo>
                      <a:pt x="737" y="1"/>
                    </a:moveTo>
                    <a:lnTo>
                      <a:pt x="0" y="433"/>
                    </a:lnTo>
                    <a:cubicBezTo>
                      <a:pt x="331" y="967"/>
                      <a:pt x="636" y="1500"/>
                      <a:pt x="966" y="2034"/>
                    </a:cubicBezTo>
                    <a:cubicBezTo>
                      <a:pt x="1271" y="2542"/>
                      <a:pt x="1500" y="3076"/>
                      <a:pt x="1703" y="3712"/>
                    </a:cubicBezTo>
                    <a:lnTo>
                      <a:pt x="2542" y="3305"/>
                    </a:lnTo>
                    <a:cubicBezTo>
                      <a:pt x="2237" y="2771"/>
                      <a:pt x="2008" y="2237"/>
                      <a:pt x="1703" y="1602"/>
                    </a:cubicBezTo>
                    <a:cubicBezTo>
                      <a:pt x="1373" y="1068"/>
                      <a:pt x="1068" y="535"/>
                      <a:pt x="73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7" name="Google Shape;907;p26"/>
              <p:cNvSpPr/>
              <p:nvPr/>
            </p:nvSpPr>
            <p:spPr>
              <a:xfrm>
                <a:off x="8796496" y="2689401"/>
                <a:ext cx="31552" cy="87623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3813" extrusionOk="0">
                    <a:moveTo>
                      <a:pt x="737" y="1"/>
                    </a:moveTo>
                    <a:lnTo>
                      <a:pt x="0" y="229"/>
                    </a:lnTo>
                    <a:cubicBezTo>
                      <a:pt x="203" y="1373"/>
                      <a:pt x="432" y="2644"/>
                      <a:pt x="635" y="3813"/>
                    </a:cubicBezTo>
                    <a:lnTo>
                      <a:pt x="1373" y="3711"/>
                    </a:lnTo>
                    <a:cubicBezTo>
                      <a:pt x="1271" y="2440"/>
                      <a:pt x="1068" y="1271"/>
                      <a:pt x="73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8" name="Google Shape;908;p26"/>
              <p:cNvSpPr/>
              <p:nvPr/>
            </p:nvSpPr>
            <p:spPr>
              <a:xfrm>
                <a:off x="8798817" y="2859934"/>
                <a:ext cx="29231" cy="87646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3814" extrusionOk="0">
                    <a:moveTo>
                      <a:pt x="534" y="1"/>
                    </a:moveTo>
                    <a:cubicBezTo>
                      <a:pt x="433" y="1272"/>
                      <a:pt x="331" y="2441"/>
                      <a:pt x="1" y="3610"/>
                    </a:cubicBezTo>
                    <a:lnTo>
                      <a:pt x="636" y="3813"/>
                    </a:lnTo>
                    <a:cubicBezTo>
                      <a:pt x="967" y="2542"/>
                      <a:pt x="1170" y="1373"/>
                      <a:pt x="1272" y="103"/>
                    </a:cubicBezTo>
                    <a:lnTo>
                      <a:pt x="534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9" name="Google Shape;909;p26"/>
              <p:cNvSpPr/>
              <p:nvPr/>
            </p:nvSpPr>
            <p:spPr>
              <a:xfrm>
                <a:off x="8735737" y="3022884"/>
                <a:ext cx="48511" cy="80637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3509" extrusionOk="0">
                    <a:moveTo>
                      <a:pt x="1678" y="1"/>
                    </a:moveTo>
                    <a:cubicBezTo>
                      <a:pt x="1170" y="1170"/>
                      <a:pt x="636" y="2237"/>
                      <a:pt x="1" y="3280"/>
                    </a:cubicBezTo>
                    <a:lnTo>
                      <a:pt x="306" y="3508"/>
                    </a:lnTo>
                    <a:cubicBezTo>
                      <a:pt x="941" y="2441"/>
                      <a:pt x="1577" y="1373"/>
                      <a:pt x="2110" y="204"/>
                    </a:cubicBezTo>
                    <a:lnTo>
                      <a:pt x="167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910" name="Google Shape;910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40194" y="4222102"/>
            <a:ext cx="42069" cy="42069"/>
          </a:xfrm>
          <a:custGeom>
            <a:avLst/>
            <a:gdLst/>
            <a:ahLst/>
            <a:cxnLst/>
            <a:rect l="l" t="t" r="r" b="b"/>
            <a:pathLst>
              <a:path w="1373" h="1373" extrusionOk="0">
                <a:moveTo>
                  <a:pt x="1271" y="0"/>
                </a:moveTo>
                <a:lnTo>
                  <a:pt x="636" y="737"/>
                </a:lnTo>
                <a:cubicBezTo>
                  <a:pt x="433" y="941"/>
                  <a:pt x="229" y="1169"/>
                  <a:pt x="0" y="1373"/>
                </a:cubicBezTo>
                <a:cubicBezTo>
                  <a:pt x="229" y="1169"/>
                  <a:pt x="534" y="941"/>
                  <a:pt x="738" y="737"/>
                </a:cubicBezTo>
                <a:lnTo>
                  <a:pt x="1373" y="102"/>
                </a:lnTo>
                <a:lnTo>
                  <a:pt x="1271" y="0"/>
                </a:lnTo>
                <a:close/>
              </a:path>
            </a:pathLst>
          </a:custGeom>
          <a:solidFill>
            <a:srgbClr val="3561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11" name="Google Shape;91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44512" y="3255842"/>
            <a:ext cx="1233744" cy="542399"/>
            <a:chOff x="5208384" y="2432356"/>
            <a:chExt cx="925308" cy="406799"/>
          </a:xfrm>
        </p:grpSpPr>
        <p:sp>
          <p:nvSpPr>
            <p:cNvPr id="912" name="Google Shape;912;p26"/>
            <p:cNvSpPr/>
            <p:nvPr/>
          </p:nvSpPr>
          <p:spPr>
            <a:xfrm>
              <a:off x="5344717" y="2550808"/>
              <a:ext cx="543131" cy="288347"/>
            </a:xfrm>
            <a:custGeom>
              <a:avLst/>
              <a:gdLst/>
              <a:ahLst/>
              <a:cxnLst/>
              <a:rect l="l" t="t" r="r" b="b"/>
              <a:pathLst>
                <a:path w="18529" h="9837" extrusionOk="0">
                  <a:moveTo>
                    <a:pt x="18529" y="1"/>
                  </a:moveTo>
                  <a:lnTo>
                    <a:pt x="865" y="1678"/>
                  </a:lnTo>
                  <a:lnTo>
                    <a:pt x="0" y="9837"/>
                  </a:lnTo>
                  <a:lnTo>
                    <a:pt x="18529" y="1"/>
                  </a:lnTo>
                  <a:close/>
                </a:path>
              </a:pathLst>
            </a:custGeom>
            <a:solidFill>
              <a:srgbClr val="F2D2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5344717" y="2550808"/>
              <a:ext cx="543131" cy="288347"/>
            </a:xfrm>
            <a:custGeom>
              <a:avLst/>
              <a:gdLst/>
              <a:ahLst/>
              <a:cxnLst/>
              <a:rect l="l" t="t" r="r" b="b"/>
              <a:pathLst>
                <a:path w="18529" h="9837" extrusionOk="0">
                  <a:moveTo>
                    <a:pt x="18529" y="1"/>
                  </a:moveTo>
                  <a:lnTo>
                    <a:pt x="7219" y="1043"/>
                  </a:lnTo>
                  <a:lnTo>
                    <a:pt x="1907" y="2110"/>
                  </a:lnTo>
                  <a:lnTo>
                    <a:pt x="0" y="9837"/>
                  </a:lnTo>
                  <a:lnTo>
                    <a:pt x="18529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4" name="Google Shape;914;p26"/>
            <p:cNvSpPr/>
            <p:nvPr/>
          </p:nvSpPr>
          <p:spPr>
            <a:xfrm>
              <a:off x="5341727" y="2439069"/>
              <a:ext cx="757699" cy="400086"/>
            </a:xfrm>
            <a:custGeom>
              <a:avLst/>
              <a:gdLst/>
              <a:ahLst/>
              <a:cxnLst/>
              <a:rect l="l" t="t" r="r" b="b"/>
              <a:pathLst>
                <a:path w="25849" h="13649" extrusionOk="0">
                  <a:moveTo>
                    <a:pt x="25849" y="1"/>
                  </a:moveTo>
                  <a:lnTo>
                    <a:pt x="1602" y="2542"/>
                  </a:lnTo>
                  <a:lnTo>
                    <a:pt x="1" y="4448"/>
                  </a:lnTo>
                  <a:lnTo>
                    <a:pt x="102" y="13649"/>
                  </a:lnTo>
                  <a:lnTo>
                    <a:pt x="2009" y="5922"/>
                  </a:lnTo>
                  <a:lnTo>
                    <a:pt x="20435" y="2313"/>
                  </a:lnTo>
                  <a:lnTo>
                    <a:pt x="25849" y="1"/>
                  </a:lnTo>
                  <a:close/>
                </a:path>
              </a:pathLst>
            </a:custGeom>
            <a:solidFill>
              <a:srgbClr val="F2D2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5341727" y="2439069"/>
              <a:ext cx="757699" cy="400086"/>
            </a:xfrm>
            <a:custGeom>
              <a:avLst/>
              <a:gdLst/>
              <a:ahLst/>
              <a:cxnLst/>
              <a:rect l="l" t="t" r="r" b="b"/>
              <a:pathLst>
                <a:path w="25849" h="13649" extrusionOk="0">
                  <a:moveTo>
                    <a:pt x="25849" y="1"/>
                  </a:moveTo>
                  <a:lnTo>
                    <a:pt x="1602" y="2542"/>
                  </a:lnTo>
                  <a:lnTo>
                    <a:pt x="1" y="4448"/>
                  </a:lnTo>
                  <a:lnTo>
                    <a:pt x="102" y="13649"/>
                  </a:lnTo>
                  <a:lnTo>
                    <a:pt x="2009" y="5922"/>
                  </a:lnTo>
                  <a:lnTo>
                    <a:pt x="20435" y="2313"/>
                  </a:lnTo>
                  <a:lnTo>
                    <a:pt x="2584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5400586" y="2432356"/>
              <a:ext cx="733106" cy="329326"/>
            </a:xfrm>
            <a:custGeom>
              <a:avLst/>
              <a:gdLst/>
              <a:ahLst/>
              <a:cxnLst/>
              <a:rect l="l" t="t" r="r" b="b"/>
              <a:pathLst>
                <a:path w="25010" h="11235" extrusionOk="0">
                  <a:moveTo>
                    <a:pt x="25010" y="1"/>
                  </a:moveTo>
                  <a:lnTo>
                    <a:pt x="1" y="6151"/>
                  </a:lnTo>
                  <a:lnTo>
                    <a:pt x="6685" y="11235"/>
                  </a:lnTo>
                  <a:lnTo>
                    <a:pt x="2501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5208384" y="2432356"/>
              <a:ext cx="925308" cy="137124"/>
            </a:xfrm>
            <a:custGeom>
              <a:avLst/>
              <a:gdLst/>
              <a:ahLst/>
              <a:cxnLst/>
              <a:rect l="l" t="t" r="r" b="b"/>
              <a:pathLst>
                <a:path w="31567" h="4678" extrusionOk="0">
                  <a:moveTo>
                    <a:pt x="31567" y="1"/>
                  </a:moveTo>
                  <a:lnTo>
                    <a:pt x="8260" y="1068"/>
                  </a:lnTo>
                  <a:lnTo>
                    <a:pt x="0" y="1500"/>
                  </a:lnTo>
                  <a:lnTo>
                    <a:pt x="4550" y="4677"/>
                  </a:lnTo>
                  <a:lnTo>
                    <a:pt x="3156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19" name="Google Shape;919;p2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299473" y="1174266"/>
            <a:ext cx="2355240" cy="2354224"/>
          </a:xfrm>
          <a:custGeom>
            <a:avLst/>
            <a:gdLst/>
            <a:ahLst/>
            <a:cxnLst/>
            <a:rect l="l" t="t" r="r" b="b"/>
            <a:pathLst>
              <a:path w="57949" h="57924" extrusionOk="0">
                <a:moveTo>
                  <a:pt x="5719" y="1"/>
                </a:moveTo>
                <a:lnTo>
                  <a:pt x="0" y="52205"/>
                </a:lnTo>
                <a:lnTo>
                  <a:pt x="52230" y="57923"/>
                </a:lnTo>
                <a:lnTo>
                  <a:pt x="57948" y="5719"/>
                </a:lnTo>
                <a:lnTo>
                  <a:pt x="5719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0" name="Google Shape;920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8874" y="1144476"/>
            <a:ext cx="186779" cy="314895"/>
          </a:xfrm>
          <a:custGeom>
            <a:avLst/>
            <a:gdLst/>
            <a:ahLst/>
            <a:cxnLst/>
            <a:rect l="l" t="t" r="r" b="b"/>
            <a:pathLst>
              <a:path w="4779" h="8057" extrusionOk="0">
                <a:moveTo>
                  <a:pt x="738" y="0"/>
                </a:moveTo>
                <a:lnTo>
                  <a:pt x="1" y="966"/>
                </a:lnTo>
                <a:lnTo>
                  <a:pt x="4347" y="8057"/>
                </a:lnTo>
                <a:lnTo>
                  <a:pt x="4779" y="7854"/>
                </a:lnTo>
                <a:lnTo>
                  <a:pt x="738" y="0"/>
                </a:lnTo>
                <a:close/>
              </a:path>
            </a:pathLst>
          </a:custGeom>
          <a:solidFill>
            <a:srgbClr val="A09D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1" name="Google Shape;92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2172" y="1289474"/>
            <a:ext cx="62651" cy="133157"/>
          </a:xfrm>
          <a:custGeom>
            <a:avLst/>
            <a:gdLst/>
            <a:ahLst/>
            <a:cxnLst/>
            <a:rect l="l" t="t" r="r" b="b"/>
            <a:pathLst>
              <a:path w="1603" h="3407" extrusionOk="0">
                <a:moveTo>
                  <a:pt x="1" y="1"/>
                </a:moveTo>
                <a:lnTo>
                  <a:pt x="1" y="1"/>
                </a:lnTo>
                <a:cubicBezTo>
                  <a:pt x="535" y="1170"/>
                  <a:pt x="1068" y="2441"/>
                  <a:pt x="1500" y="3407"/>
                </a:cubicBezTo>
                <a:cubicBezTo>
                  <a:pt x="1500" y="3280"/>
                  <a:pt x="1602" y="3178"/>
                  <a:pt x="1602" y="3076"/>
                </a:cubicBezTo>
                <a:lnTo>
                  <a:pt x="1" y="1"/>
                </a:lnTo>
                <a:close/>
              </a:path>
            </a:pathLst>
          </a:custGeom>
          <a:solidFill>
            <a:srgbClr val="6461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2" name="Google Shape;922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13112" y="1076784"/>
            <a:ext cx="422217" cy="264516"/>
          </a:xfrm>
          <a:custGeom>
            <a:avLst/>
            <a:gdLst/>
            <a:ahLst/>
            <a:cxnLst/>
            <a:rect l="l" t="t" r="r" b="b"/>
            <a:pathLst>
              <a:path w="10803" h="6768" extrusionOk="0">
                <a:moveTo>
                  <a:pt x="7718" y="1"/>
                </a:moveTo>
                <a:cubicBezTo>
                  <a:pt x="6666" y="1"/>
                  <a:pt x="5417" y="295"/>
                  <a:pt x="4220" y="893"/>
                </a:cubicBezTo>
                <a:cubicBezTo>
                  <a:pt x="1577" y="2164"/>
                  <a:pt x="1" y="4274"/>
                  <a:pt x="636" y="5672"/>
                </a:cubicBezTo>
                <a:cubicBezTo>
                  <a:pt x="1026" y="6397"/>
                  <a:pt x="1949" y="6768"/>
                  <a:pt x="3123" y="6768"/>
                </a:cubicBezTo>
                <a:cubicBezTo>
                  <a:pt x="4169" y="6768"/>
                  <a:pt x="5414" y="6474"/>
                  <a:pt x="6660" y="5875"/>
                </a:cubicBezTo>
                <a:cubicBezTo>
                  <a:pt x="9201" y="4604"/>
                  <a:pt x="10803" y="2495"/>
                  <a:pt x="10167" y="1097"/>
                </a:cubicBezTo>
                <a:cubicBezTo>
                  <a:pt x="9831" y="371"/>
                  <a:pt x="8898" y="1"/>
                  <a:pt x="7718" y="1"/>
                </a:cubicBezTo>
                <a:close/>
              </a:path>
            </a:pathLst>
          </a:custGeom>
          <a:solidFill>
            <a:srgbClr val="CF6EA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3" name="Google Shape;923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3982" y="1107698"/>
            <a:ext cx="380476" cy="235477"/>
          </a:xfrm>
          <a:custGeom>
            <a:avLst/>
            <a:gdLst/>
            <a:ahLst/>
            <a:cxnLst/>
            <a:rect l="l" t="t" r="r" b="b"/>
            <a:pathLst>
              <a:path w="9735" h="6025" extrusionOk="0">
                <a:moveTo>
                  <a:pt x="1" y="4550"/>
                </a:moveTo>
                <a:lnTo>
                  <a:pt x="1" y="4550"/>
                </a:lnTo>
                <a:cubicBezTo>
                  <a:pt x="16" y="4571"/>
                  <a:pt x="33" y="4591"/>
                  <a:pt x="50" y="4610"/>
                </a:cubicBezTo>
                <a:lnTo>
                  <a:pt x="50" y="4610"/>
                </a:lnTo>
                <a:cubicBezTo>
                  <a:pt x="37" y="4590"/>
                  <a:pt x="21" y="4570"/>
                  <a:pt x="1" y="4550"/>
                </a:cubicBezTo>
                <a:close/>
                <a:moveTo>
                  <a:pt x="9404" y="1"/>
                </a:moveTo>
                <a:lnTo>
                  <a:pt x="9404" y="1"/>
                </a:lnTo>
                <a:cubicBezTo>
                  <a:pt x="9735" y="1373"/>
                  <a:pt x="8134" y="3279"/>
                  <a:pt x="5821" y="4449"/>
                </a:cubicBezTo>
                <a:cubicBezTo>
                  <a:pt x="4550" y="4982"/>
                  <a:pt x="3279" y="5287"/>
                  <a:pt x="2212" y="5287"/>
                </a:cubicBezTo>
                <a:cubicBezTo>
                  <a:pt x="1308" y="5287"/>
                  <a:pt x="474" y="5099"/>
                  <a:pt x="50" y="4610"/>
                </a:cubicBezTo>
                <a:lnTo>
                  <a:pt x="50" y="4610"/>
                </a:lnTo>
                <a:cubicBezTo>
                  <a:pt x="102" y="4693"/>
                  <a:pt x="102" y="4779"/>
                  <a:pt x="102" y="4881"/>
                </a:cubicBezTo>
                <a:cubicBezTo>
                  <a:pt x="509" y="5618"/>
                  <a:pt x="1373" y="6024"/>
                  <a:pt x="2542" y="6024"/>
                </a:cubicBezTo>
                <a:cubicBezTo>
                  <a:pt x="3584" y="6024"/>
                  <a:pt x="4855" y="5719"/>
                  <a:pt x="6126" y="5084"/>
                </a:cubicBezTo>
                <a:cubicBezTo>
                  <a:pt x="8261" y="4017"/>
                  <a:pt x="9735" y="2339"/>
                  <a:pt x="9735" y="941"/>
                </a:cubicBezTo>
                <a:cubicBezTo>
                  <a:pt x="9735" y="738"/>
                  <a:pt x="9735" y="535"/>
                  <a:pt x="9633" y="306"/>
                </a:cubicBezTo>
                <a:cubicBezTo>
                  <a:pt x="9532" y="204"/>
                  <a:pt x="9532" y="102"/>
                  <a:pt x="9404" y="1"/>
                </a:cubicBezTo>
                <a:close/>
              </a:path>
            </a:pathLst>
          </a:custGeom>
          <a:solidFill>
            <a:srgbClr val="C549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4" name="Google Shape;924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0214" y="1050089"/>
            <a:ext cx="422217" cy="266392"/>
          </a:xfrm>
          <a:custGeom>
            <a:avLst/>
            <a:gdLst/>
            <a:ahLst/>
            <a:cxnLst/>
            <a:rect l="l" t="t" r="r" b="b"/>
            <a:pathLst>
              <a:path w="10803" h="6816" extrusionOk="0">
                <a:moveTo>
                  <a:pt x="7858" y="0"/>
                </a:moveTo>
                <a:cubicBezTo>
                  <a:pt x="6786" y="0"/>
                  <a:pt x="5491" y="318"/>
                  <a:pt x="4245" y="941"/>
                </a:cubicBezTo>
                <a:cubicBezTo>
                  <a:pt x="1602" y="2212"/>
                  <a:pt x="0" y="4321"/>
                  <a:pt x="738" y="5719"/>
                </a:cubicBezTo>
                <a:cubicBezTo>
                  <a:pt x="1074" y="6445"/>
                  <a:pt x="1978" y="6815"/>
                  <a:pt x="3147" y="6815"/>
                </a:cubicBezTo>
                <a:cubicBezTo>
                  <a:pt x="4188" y="6815"/>
                  <a:pt x="5439" y="6521"/>
                  <a:pt x="6685" y="5923"/>
                </a:cubicBezTo>
                <a:cubicBezTo>
                  <a:pt x="9226" y="4652"/>
                  <a:pt x="10802" y="2415"/>
                  <a:pt x="10167" y="1043"/>
                </a:cubicBezTo>
                <a:cubicBezTo>
                  <a:pt x="9843" y="343"/>
                  <a:pt x="8971" y="0"/>
                  <a:pt x="785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5" name="Google Shape;925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17098" y="851429"/>
            <a:ext cx="305984" cy="397360"/>
          </a:xfrm>
          <a:custGeom>
            <a:avLst/>
            <a:gdLst/>
            <a:ahLst/>
            <a:cxnLst/>
            <a:rect l="l" t="t" r="r" b="b"/>
            <a:pathLst>
              <a:path w="7829" h="10167" extrusionOk="0">
                <a:moveTo>
                  <a:pt x="3381" y="1"/>
                </a:moveTo>
                <a:lnTo>
                  <a:pt x="738" y="1271"/>
                </a:lnTo>
                <a:lnTo>
                  <a:pt x="1" y="2415"/>
                </a:lnTo>
                <a:lnTo>
                  <a:pt x="1703" y="8998"/>
                </a:lnTo>
                <a:cubicBezTo>
                  <a:pt x="1907" y="9735"/>
                  <a:pt x="2542" y="10167"/>
                  <a:pt x="3279" y="10167"/>
                </a:cubicBezTo>
                <a:cubicBezTo>
                  <a:pt x="4550" y="10040"/>
                  <a:pt x="6354" y="9735"/>
                  <a:pt x="7422" y="8032"/>
                </a:cubicBezTo>
                <a:cubicBezTo>
                  <a:pt x="7727" y="7498"/>
                  <a:pt x="7829" y="6863"/>
                  <a:pt x="7422" y="6354"/>
                </a:cubicBezTo>
                <a:lnTo>
                  <a:pt x="3381" y="1"/>
                </a:lnTo>
                <a:close/>
              </a:path>
            </a:pathLst>
          </a:custGeom>
          <a:solidFill>
            <a:srgbClr val="CF6EA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6" name="Google Shape;926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1085" y="901104"/>
            <a:ext cx="198700" cy="347685"/>
          </a:xfrm>
          <a:custGeom>
            <a:avLst/>
            <a:gdLst/>
            <a:ahLst/>
            <a:cxnLst/>
            <a:rect l="l" t="t" r="r" b="b"/>
            <a:pathLst>
              <a:path w="5084" h="8896" extrusionOk="0">
                <a:moveTo>
                  <a:pt x="3813" y="0"/>
                </a:moveTo>
                <a:cubicBezTo>
                  <a:pt x="3380" y="407"/>
                  <a:pt x="2872" y="839"/>
                  <a:pt x="2237" y="1144"/>
                </a:cubicBezTo>
                <a:cubicBezTo>
                  <a:pt x="1474" y="1474"/>
                  <a:pt x="636" y="1678"/>
                  <a:pt x="0" y="1678"/>
                </a:cubicBezTo>
                <a:lnTo>
                  <a:pt x="1601" y="7727"/>
                </a:lnTo>
                <a:cubicBezTo>
                  <a:pt x="1805" y="8362"/>
                  <a:pt x="2440" y="8896"/>
                  <a:pt x="3076" y="8896"/>
                </a:cubicBezTo>
                <a:cubicBezTo>
                  <a:pt x="2872" y="8896"/>
                  <a:pt x="2643" y="8769"/>
                  <a:pt x="2440" y="8667"/>
                </a:cubicBezTo>
                <a:cubicBezTo>
                  <a:pt x="5083" y="5719"/>
                  <a:pt x="4346" y="2008"/>
                  <a:pt x="381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7" name="Google Shape;92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1266" y="1248750"/>
            <a:ext cx="4025" cy="39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2" y="1"/>
                </a:moveTo>
                <a:lnTo>
                  <a:pt x="102" y="1"/>
                </a:lnTo>
                <a:lnTo>
                  <a:pt x="102" y="1"/>
                </a:lnTo>
                <a:close/>
                <a:moveTo>
                  <a:pt x="1" y="1"/>
                </a:moveTo>
                <a:lnTo>
                  <a:pt x="102" y="1"/>
                </a:lnTo>
                <a:lnTo>
                  <a:pt x="1" y="1"/>
                </a:lnTo>
                <a:close/>
                <a:moveTo>
                  <a:pt x="102" y="1"/>
                </a:moveTo>
                <a:lnTo>
                  <a:pt x="102" y="1"/>
                </a:lnTo>
                <a:close/>
              </a:path>
            </a:pathLst>
          </a:custGeom>
          <a:solidFill>
            <a:srgbClr val="BD50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8" name="Google Shape;928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16448" y="892153"/>
            <a:ext cx="202647" cy="356636"/>
          </a:xfrm>
          <a:custGeom>
            <a:avLst/>
            <a:gdLst/>
            <a:ahLst/>
            <a:cxnLst/>
            <a:rect l="l" t="t" r="r" b="b"/>
            <a:pathLst>
              <a:path w="5185" h="9125" extrusionOk="0">
                <a:moveTo>
                  <a:pt x="1576" y="1"/>
                </a:moveTo>
                <a:cubicBezTo>
                  <a:pt x="1474" y="102"/>
                  <a:pt x="1373" y="229"/>
                  <a:pt x="1373" y="229"/>
                </a:cubicBezTo>
                <a:cubicBezTo>
                  <a:pt x="1906" y="2237"/>
                  <a:pt x="2643" y="5948"/>
                  <a:pt x="0" y="8896"/>
                </a:cubicBezTo>
                <a:cubicBezTo>
                  <a:pt x="203" y="8998"/>
                  <a:pt x="432" y="9125"/>
                  <a:pt x="636" y="9125"/>
                </a:cubicBezTo>
                <a:lnTo>
                  <a:pt x="737" y="9125"/>
                </a:lnTo>
                <a:cubicBezTo>
                  <a:pt x="2008" y="8998"/>
                  <a:pt x="3812" y="8693"/>
                  <a:pt x="4880" y="6990"/>
                </a:cubicBezTo>
                <a:cubicBezTo>
                  <a:pt x="5083" y="6787"/>
                  <a:pt x="5185" y="6456"/>
                  <a:pt x="5185" y="6151"/>
                </a:cubicBezTo>
                <a:cubicBezTo>
                  <a:pt x="5185" y="5821"/>
                  <a:pt x="5083" y="5516"/>
                  <a:pt x="4880" y="5312"/>
                </a:cubicBezTo>
                <a:lnTo>
                  <a:pt x="4117" y="4042"/>
                </a:lnTo>
                <a:lnTo>
                  <a:pt x="1576" y="1"/>
                </a:lnTo>
                <a:close/>
              </a:path>
            </a:pathLst>
          </a:custGeom>
          <a:solidFill>
            <a:srgbClr val="C549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929" name="Google Shape;929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8618" y="794953"/>
            <a:ext cx="277179" cy="174312"/>
          </a:xfrm>
          <a:custGeom>
            <a:avLst/>
            <a:gdLst/>
            <a:ahLst/>
            <a:cxnLst/>
            <a:rect l="l" t="t" r="r" b="b"/>
            <a:pathLst>
              <a:path w="7092" h="4460" extrusionOk="0">
                <a:moveTo>
                  <a:pt x="5013" y="1"/>
                </a:moveTo>
                <a:cubicBezTo>
                  <a:pt x="4340" y="1"/>
                  <a:pt x="3546" y="187"/>
                  <a:pt x="2746" y="581"/>
                </a:cubicBezTo>
                <a:cubicBezTo>
                  <a:pt x="941" y="1446"/>
                  <a:pt x="1" y="2818"/>
                  <a:pt x="407" y="3758"/>
                </a:cubicBezTo>
                <a:cubicBezTo>
                  <a:pt x="636" y="4216"/>
                  <a:pt x="1249" y="4460"/>
                  <a:pt x="2028" y="4460"/>
                </a:cubicBezTo>
                <a:cubicBezTo>
                  <a:pt x="2721" y="4460"/>
                  <a:pt x="3545" y="4267"/>
                  <a:pt x="4347" y="3860"/>
                </a:cubicBezTo>
                <a:cubicBezTo>
                  <a:pt x="6024" y="3021"/>
                  <a:pt x="7092" y="1649"/>
                  <a:pt x="6660" y="683"/>
                </a:cubicBezTo>
                <a:cubicBezTo>
                  <a:pt x="6377" y="238"/>
                  <a:pt x="5772" y="1"/>
                  <a:pt x="5013" y="1"/>
                </a:cubicBezTo>
                <a:close/>
              </a:path>
            </a:pathLst>
          </a:custGeom>
          <a:solidFill>
            <a:srgbClr val="CF6EA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0" name="Google Shape;930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0540" y="792842"/>
            <a:ext cx="252361" cy="173843"/>
          </a:xfrm>
          <a:custGeom>
            <a:avLst/>
            <a:gdLst/>
            <a:ahLst/>
            <a:cxnLst/>
            <a:rect l="l" t="t" r="r" b="b"/>
            <a:pathLst>
              <a:path w="6457" h="4448" extrusionOk="0">
                <a:moveTo>
                  <a:pt x="4779" y="0"/>
                </a:moveTo>
                <a:cubicBezTo>
                  <a:pt x="4042" y="0"/>
                  <a:pt x="3178" y="229"/>
                  <a:pt x="2441" y="635"/>
                </a:cubicBezTo>
                <a:cubicBezTo>
                  <a:pt x="966" y="1372"/>
                  <a:pt x="1" y="2440"/>
                  <a:pt x="1" y="3279"/>
                </a:cubicBezTo>
                <a:cubicBezTo>
                  <a:pt x="1" y="3507"/>
                  <a:pt x="1" y="3609"/>
                  <a:pt x="102" y="3812"/>
                </a:cubicBezTo>
                <a:cubicBezTo>
                  <a:pt x="331" y="4244"/>
                  <a:pt x="966" y="4448"/>
                  <a:pt x="1704" y="4448"/>
                </a:cubicBezTo>
                <a:cubicBezTo>
                  <a:pt x="2339" y="4448"/>
                  <a:pt x="3178" y="4346"/>
                  <a:pt x="4042" y="3914"/>
                </a:cubicBezTo>
                <a:cubicBezTo>
                  <a:pt x="5414" y="3177"/>
                  <a:pt x="6355" y="2135"/>
                  <a:pt x="6456" y="1169"/>
                </a:cubicBezTo>
                <a:cubicBezTo>
                  <a:pt x="6456" y="1067"/>
                  <a:pt x="6355" y="864"/>
                  <a:pt x="6355" y="737"/>
                </a:cubicBezTo>
                <a:cubicBezTo>
                  <a:pt x="6050" y="330"/>
                  <a:pt x="5516" y="0"/>
                  <a:pt x="4779" y="0"/>
                </a:cubicBezTo>
                <a:close/>
              </a:path>
            </a:pathLst>
          </a:custGeom>
          <a:solidFill>
            <a:srgbClr val="C549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1" name="Google Shape;93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9669" y="776897"/>
            <a:ext cx="278195" cy="175719"/>
          </a:xfrm>
          <a:custGeom>
            <a:avLst/>
            <a:gdLst/>
            <a:ahLst/>
            <a:cxnLst/>
            <a:rect l="l" t="t" r="r" b="b"/>
            <a:pathLst>
              <a:path w="7118" h="4496" extrusionOk="0">
                <a:moveTo>
                  <a:pt x="5098" y="1"/>
                </a:moveTo>
                <a:cubicBezTo>
                  <a:pt x="4408" y="1"/>
                  <a:pt x="3587" y="217"/>
                  <a:pt x="2771" y="637"/>
                </a:cubicBezTo>
                <a:cubicBezTo>
                  <a:pt x="967" y="1475"/>
                  <a:pt x="1" y="2848"/>
                  <a:pt x="433" y="3814"/>
                </a:cubicBezTo>
                <a:cubicBezTo>
                  <a:pt x="662" y="4258"/>
                  <a:pt x="1277" y="4496"/>
                  <a:pt x="2054" y="4496"/>
                </a:cubicBezTo>
                <a:cubicBezTo>
                  <a:pt x="2743" y="4496"/>
                  <a:pt x="3559" y="4309"/>
                  <a:pt x="4347" y="3915"/>
                </a:cubicBezTo>
                <a:cubicBezTo>
                  <a:pt x="6050" y="3051"/>
                  <a:pt x="7117" y="1679"/>
                  <a:pt x="6685" y="738"/>
                </a:cubicBezTo>
                <a:cubicBezTo>
                  <a:pt x="6411" y="242"/>
                  <a:pt x="5828" y="1"/>
                  <a:pt x="5098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932" name="Google Shape;932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2898" y="1293461"/>
            <a:ext cx="120260" cy="16923"/>
          </a:xfrm>
          <a:custGeom>
            <a:avLst/>
            <a:gdLst/>
            <a:ahLst/>
            <a:cxnLst/>
            <a:rect l="l" t="t" r="r" b="b"/>
            <a:pathLst>
              <a:path w="3077" h="433" extrusionOk="0">
                <a:moveTo>
                  <a:pt x="102" y="1"/>
                </a:moveTo>
                <a:cubicBezTo>
                  <a:pt x="102" y="128"/>
                  <a:pt x="1" y="128"/>
                  <a:pt x="1" y="128"/>
                </a:cubicBezTo>
                <a:lnTo>
                  <a:pt x="2974" y="433"/>
                </a:lnTo>
                <a:cubicBezTo>
                  <a:pt x="2974" y="331"/>
                  <a:pt x="3076" y="229"/>
                  <a:pt x="3076" y="128"/>
                </a:cubicBezTo>
                <a:lnTo>
                  <a:pt x="102" y="1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3" name="Google Shape;933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1846" y="1298425"/>
            <a:ext cx="257325" cy="164932"/>
          </a:xfrm>
          <a:custGeom>
            <a:avLst/>
            <a:gdLst/>
            <a:ahLst/>
            <a:cxnLst/>
            <a:rect l="l" t="t" r="r" b="b"/>
            <a:pathLst>
              <a:path w="6584" h="4220" extrusionOk="0">
                <a:moveTo>
                  <a:pt x="3610" y="1"/>
                </a:moveTo>
                <a:lnTo>
                  <a:pt x="2669" y="636"/>
                </a:lnTo>
                <a:cubicBezTo>
                  <a:pt x="1602" y="1373"/>
                  <a:pt x="763" y="2212"/>
                  <a:pt x="331" y="2847"/>
                </a:cubicBezTo>
                <a:lnTo>
                  <a:pt x="865" y="3915"/>
                </a:lnTo>
                <a:lnTo>
                  <a:pt x="433" y="4118"/>
                </a:lnTo>
                <a:lnTo>
                  <a:pt x="128" y="3483"/>
                </a:lnTo>
                <a:cubicBezTo>
                  <a:pt x="1" y="3686"/>
                  <a:pt x="1" y="3915"/>
                  <a:pt x="128" y="4016"/>
                </a:cubicBezTo>
                <a:cubicBezTo>
                  <a:pt x="229" y="4220"/>
                  <a:pt x="433" y="4220"/>
                  <a:pt x="763" y="4220"/>
                </a:cubicBezTo>
                <a:cubicBezTo>
                  <a:pt x="1602" y="4220"/>
                  <a:pt x="2873" y="3686"/>
                  <a:pt x="4143" y="2746"/>
                </a:cubicBezTo>
                <a:cubicBezTo>
                  <a:pt x="5313" y="1907"/>
                  <a:pt x="6253" y="1043"/>
                  <a:pt x="6583" y="306"/>
                </a:cubicBezTo>
                <a:lnTo>
                  <a:pt x="3610" y="1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4" name="Google Shape;934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6810" y="1422593"/>
            <a:ext cx="11960" cy="36777"/>
          </a:xfrm>
          <a:custGeom>
            <a:avLst/>
            <a:gdLst/>
            <a:ahLst/>
            <a:cxnLst/>
            <a:rect l="l" t="t" r="r" b="b"/>
            <a:pathLst>
              <a:path w="306" h="941" extrusionOk="0">
                <a:moveTo>
                  <a:pt x="102" y="1"/>
                </a:moveTo>
                <a:cubicBezTo>
                  <a:pt x="1" y="102"/>
                  <a:pt x="1" y="204"/>
                  <a:pt x="1" y="306"/>
                </a:cubicBezTo>
                <a:lnTo>
                  <a:pt x="306" y="941"/>
                </a:lnTo>
                <a:cubicBezTo>
                  <a:pt x="306" y="636"/>
                  <a:pt x="204" y="306"/>
                  <a:pt x="102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5" name="Google Shape;935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60797" y="1409694"/>
            <a:ext cx="24857" cy="49675"/>
          </a:xfrm>
          <a:custGeom>
            <a:avLst/>
            <a:gdLst/>
            <a:ahLst/>
            <a:cxnLst/>
            <a:rect l="l" t="t" r="r" b="b"/>
            <a:pathLst>
              <a:path w="636" h="1271" extrusionOk="0">
                <a:moveTo>
                  <a:pt x="102" y="0"/>
                </a:moveTo>
                <a:cubicBezTo>
                  <a:pt x="102" y="102"/>
                  <a:pt x="0" y="204"/>
                  <a:pt x="0" y="331"/>
                </a:cubicBezTo>
                <a:cubicBezTo>
                  <a:pt x="102" y="636"/>
                  <a:pt x="204" y="966"/>
                  <a:pt x="204" y="1271"/>
                </a:cubicBezTo>
                <a:lnTo>
                  <a:pt x="636" y="1068"/>
                </a:lnTo>
                <a:lnTo>
                  <a:pt x="10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8" name="Google Shape;938;p26"/>
          <p:cNvSpPr txBox="1"/>
          <p:nvPr/>
        </p:nvSpPr>
        <p:spPr>
          <a:xfrm rot="371642">
            <a:off x="1484386" y="1551375"/>
            <a:ext cx="2176882" cy="102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It was very useful to meet again on a 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face to face basis</a:t>
            </a:r>
            <a:endParaRPr dirty="0">
              <a:latin typeface="Helvetica" panose="020B0604020202020204" pitchFamily="34" charset="0"/>
              <a:ea typeface="Fira Sans"/>
              <a:cs typeface="Helvetica" panose="020B0604020202020204" pitchFamily="34" charset="0"/>
              <a:sym typeface="Fira San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CE302A2-14EF-DFA3-F884-9F3337FE80D5}"/>
              </a:ext>
            </a:extLst>
          </p:cNvPr>
          <p:cNvSpPr txBox="1">
            <a:spLocks/>
          </p:cNvSpPr>
          <p:nvPr/>
        </p:nvSpPr>
        <p:spPr>
          <a:xfrm>
            <a:off x="228437" y="108167"/>
            <a:ext cx="10515600" cy="6531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Provider feedback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1F9F3-9EE8-81E0-9C38-5BE42E10FBFE}"/>
              </a:ext>
            </a:extLst>
          </p:cNvPr>
          <p:cNvSpPr txBox="1"/>
          <p:nvPr/>
        </p:nvSpPr>
        <p:spPr>
          <a:xfrm rot="21360660">
            <a:off x="4848540" y="1674076"/>
            <a:ext cx="19557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I found it reassuring that other providers seem to be experiencing the same difficulties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377EA-EE87-E66F-0CEC-4CFEE154F598}"/>
              </a:ext>
            </a:extLst>
          </p:cNvPr>
          <p:cNvSpPr txBox="1"/>
          <p:nvPr/>
        </p:nvSpPr>
        <p:spPr>
          <a:xfrm rot="263587">
            <a:off x="8213050" y="1491703"/>
            <a:ext cx="21811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think a meeting every few months would be good to make sure everything is being done correctly on our part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A3497-2575-AAE9-26CB-E66F69BF2A06}"/>
              </a:ext>
            </a:extLst>
          </p:cNvPr>
          <p:cNvSpPr txBox="1"/>
          <p:nvPr/>
        </p:nvSpPr>
        <p:spPr>
          <a:xfrm rot="21016890">
            <a:off x="6581592" y="4427538"/>
            <a:ext cx="1606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 very rarely get emails direct as I am lower down the list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3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5DEF-8784-40B6-BE6B-657D6D5A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6" y="599215"/>
            <a:ext cx="10944192" cy="586314"/>
          </a:xfrm>
        </p:spPr>
        <p:txBody>
          <a:bodyPr>
            <a:normAutofit/>
          </a:bodyPr>
          <a:lstStyle/>
          <a:p>
            <a:pPr rtl="0" eaLnBrk="1" fontAlgn="auto" latinLnBrk="0" hangingPunct="1"/>
            <a:r>
              <a:rPr lang="en-US" sz="2800" b="0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HelveticaNeueLT Std"/>
                <a:cs typeface="HelveticaNeueLT Std"/>
              </a:rPr>
              <a:t>Account Manager / SLC support</a:t>
            </a:r>
            <a:endParaRPr lang="en-GB" sz="2800" b="0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78469-6BA2-F275-836F-8A5A38B40AC4}"/>
              </a:ext>
            </a:extLst>
          </p:cNvPr>
          <p:cNvSpPr/>
          <p:nvPr/>
        </p:nvSpPr>
        <p:spPr>
          <a:xfrm>
            <a:off x="606056" y="1594883"/>
            <a:ext cx="8137452" cy="15310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</a:t>
            </a:r>
            <a:r>
              <a:rPr lang="en-GB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Provider visits</a:t>
            </a:r>
          </a:p>
          <a:p>
            <a:r>
              <a:rPr lang="en-GB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Staff development days?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0ED07C-51E2-8A25-0812-C6AF2EEBB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914" y="1738423"/>
            <a:ext cx="1205881" cy="112173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B6C765-2585-3D73-04B3-54F61A42169A}"/>
              </a:ext>
            </a:extLst>
          </p:cNvPr>
          <p:cNvSpPr/>
          <p:nvPr/>
        </p:nvSpPr>
        <p:spPr>
          <a:xfrm>
            <a:off x="606056" y="3258879"/>
            <a:ext cx="8137452" cy="1531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</a:t>
            </a:r>
            <a:r>
              <a:rPr lang="en-GB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Provider comms / resources</a:t>
            </a:r>
          </a:p>
          <a:p>
            <a:r>
              <a:rPr lang="en-GB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Bulletins</a:t>
            </a:r>
          </a:p>
          <a:p>
            <a:r>
              <a:rPr lang="en-GB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LP Services website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1E74EB-1216-0892-E531-3807E121C487}"/>
              </a:ext>
            </a:extLst>
          </p:cNvPr>
          <p:cNvSpPr/>
          <p:nvPr/>
        </p:nvSpPr>
        <p:spPr>
          <a:xfrm>
            <a:off x="606056" y="4944141"/>
            <a:ext cx="8137452" cy="1531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3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</a:t>
            </a:r>
            <a:r>
              <a:rPr lang="en-GB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Status reports</a:t>
            </a:r>
          </a:p>
          <a:p>
            <a:r>
              <a:rPr lang="en-GB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Summary of service standards compliance </a:t>
            </a:r>
          </a:p>
          <a:p>
            <a:r>
              <a:rPr lang="en-GB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F3379B-C07A-94C2-DE00-229D98B7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914" y="3492127"/>
            <a:ext cx="1205881" cy="1085857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DF8529-6630-B71D-66DA-BD0F3BF1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914" y="5172929"/>
            <a:ext cx="1206796" cy="1085856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095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B97F749-F00C-F319-D6A3-9D8C83EB0E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9806" y="2268912"/>
            <a:ext cx="8112388" cy="23201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Advanced Learner Loans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301953088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6AE45FA0-5576-4DF2-A5DD-1D3A265F2B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43" y="242116"/>
            <a:ext cx="11285700" cy="653143"/>
          </a:xfrm>
        </p:spPr>
        <p:txBody>
          <a:bodyPr>
            <a:normAutofit/>
          </a:bodyPr>
          <a:lstStyle/>
          <a:p>
            <a:pPr rtl="0" eaLnBrk="1" fontAlgn="auto" latinLnBrk="0" hangingPunct="1"/>
            <a:r>
              <a:rPr lang="en-GB" dirty="0"/>
              <a:t>Cyber security</a:t>
            </a:r>
          </a:p>
        </p:txBody>
      </p:sp>
      <p:graphicFrame>
        <p:nvGraphicFramePr>
          <p:cNvPr id="3" name="Diagram 2" descr="Green Arrow - Protect&#10;Blue Arrow - Prevent&#10;Red Arrow - Support">
            <a:extLst>
              <a:ext uri="{FF2B5EF4-FFF2-40B4-BE49-F238E27FC236}">
                <a16:creationId xmlns:a16="http://schemas.microsoft.com/office/drawing/2014/main" id="{A7F5C64A-508B-4FE3-96C6-A3836CD327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/>
        </p:nvGraphicFramePr>
        <p:xfrm>
          <a:off x="481759" y="1066802"/>
          <a:ext cx="11228483" cy="5071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5" name="Straight Connector 14" descr="Protect">
            <a:extLst>
              <a:ext uri="{FF2B5EF4-FFF2-40B4-BE49-F238E27FC236}">
                <a16:creationId xmlns:a16="http://schemas.microsoft.com/office/drawing/2014/main" id="{5240D896-533A-4D5E-9A9C-7363677602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>
            <a:off x="7415562" y="2219093"/>
            <a:ext cx="1327193" cy="0"/>
          </a:xfrm>
          <a:prstGeom prst="line">
            <a:avLst/>
          </a:prstGeom>
          <a:ln>
            <a:solidFill>
              <a:srgbClr val="ABE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48962432-940B-42BD-972A-D6ED34CFD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92943" y="1375983"/>
            <a:ext cx="914400" cy="914400"/>
          </a:xfrm>
          <a:prstGeom prst="rect">
            <a:avLst/>
          </a:prstGeom>
        </p:spPr>
      </p:pic>
      <p:cxnSp>
        <p:nvCxnSpPr>
          <p:cNvPr id="10" name="Straight Connector 9" descr="Prevent">
            <a:extLst>
              <a:ext uri="{FF2B5EF4-FFF2-40B4-BE49-F238E27FC236}">
                <a16:creationId xmlns:a16="http://schemas.microsoft.com/office/drawing/2014/main" id="{B146B2D9-056C-4FEC-8D18-8F78181FD0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3450084" y="3529014"/>
            <a:ext cx="1128713" cy="13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1F6E7B-A6FC-412A-9735-D6024A800F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742755" y="1644052"/>
            <a:ext cx="195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Protect SLC’s IT infrastructure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24EB2-5A38-47B9-AE19-45318E2804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64251" y="3066585"/>
            <a:ext cx="195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Prevent data loss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8B392-95A7-434E-9DFC-26A93817D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7939" y="2932551"/>
            <a:ext cx="914400" cy="914400"/>
          </a:xfrm>
          <a:prstGeom prst="rect">
            <a:avLst/>
          </a:prstGeom>
        </p:spPr>
      </p:pic>
      <p:cxnSp>
        <p:nvCxnSpPr>
          <p:cNvPr id="22" name="Straight Connector 21" descr="Support">
            <a:extLst>
              <a:ext uri="{FF2B5EF4-FFF2-40B4-BE49-F238E27FC236}">
                <a16:creationId xmlns:a16="http://schemas.microsoft.com/office/drawing/2014/main" id="{73202C22-0679-40ED-8D38-F5A0B66311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>
            <a:off x="7326352" y="4917688"/>
            <a:ext cx="1416403" cy="0"/>
          </a:xfrm>
          <a:prstGeom prst="line">
            <a:avLst/>
          </a:prstGeom>
          <a:ln>
            <a:solidFill>
              <a:srgbClr val="B11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2A038BC-9500-41F1-921A-3C6944CAC2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786026" y="4290620"/>
            <a:ext cx="195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Provide support to LPs / learners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9C0B257-03B4-40AD-AA25-0AA20C42D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92943" y="42906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5547EB-4A0D-4BB4-A9C2-C35848294FBF}"/>
              </a:ext>
            </a:extLst>
          </p:cNvPr>
          <p:cNvSpPr txBox="1"/>
          <p:nvPr/>
        </p:nvSpPr>
        <p:spPr>
          <a:xfrm>
            <a:off x="331984" y="1879545"/>
            <a:ext cx="117083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Check Contracts Manager has digitally signed and returned 23/24 loan facility contract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Opportunity to challenge contract value – 6 week window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Ensure 2023/24 loan facility is visible on LP Portal ahead of application service launch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Ensure LAFILs are not issued ahead of 30 May to avoid applications being made ineligible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Consider how SLC can support your wider organisation to drive up service standard compliance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Please provide any feedback or questions about Lifelong Loan Entitlement to your Account Manager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BFDFE-5181-C33C-9298-C5D48F52CF9F}"/>
              </a:ext>
            </a:extLst>
          </p:cNvPr>
          <p:cNvSpPr txBox="1">
            <a:spLocks/>
          </p:cNvSpPr>
          <p:nvPr/>
        </p:nvSpPr>
        <p:spPr>
          <a:xfrm>
            <a:off x="331984" y="11309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GB" dirty="0"/>
              <a:t>Follow up actions…</a:t>
            </a:r>
          </a:p>
        </p:txBody>
      </p:sp>
    </p:spTree>
    <p:extLst>
      <p:ext uri="{BB962C8B-B14F-4D97-AF65-F5344CB8AC3E}">
        <p14:creationId xmlns:p14="http://schemas.microsoft.com/office/powerpoint/2010/main" val="862755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0549D7-ACEC-4ED0-B5F2-4F02C5D6E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57" y="2966546"/>
            <a:ext cx="10515600" cy="1826172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GB" sz="2400" dirty="0">
                <a:solidFill>
                  <a:srgbClr val="000000"/>
                </a:solidFill>
                <a:latin typeface="Helvetica"/>
                <a:cs typeface="Helvetica"/>
              </a:rPr>
              <a:t>FE Account Management Team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GB" sz="2400" dirty="0">
                <a:solidFill>
                  <a:srgbClr val="000000"/>
                </a:solidFill>
                <a:latin typeface="Helvetica"/>
                <a:cs typeface="Helvetica"/>
              </a:rPr>
              <a:t>Partner Services</a:t>
            </a:r>
          </a:p>
          <a:p>
            <a:pPr>
              <a:spcBef>
                <a:spcPct val="20000"/>
              </a:spcBef>
              <a:buFont typeface="Wingdings" charset="0"/>
              <a:buChar char="*"/>
            </a:pPr>
            <a:r>
              <a:rPr lang="en-GB" sz="2400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LPServices@slc.co.uk</a:t>
            </a:r>
          </a:p>
          <a:p>
            <a:pPr>
              <a:spcBef>
                <a:spcPct val="20000"/>
              </a:spcBef>
              <a:buFont typeface="Wingdings" charset="0"/>
              <a:buChar char="("/>
            </a:pPr>
            <a:r>
              <a:rPr lang="en-GB" sz="2400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0300 100 0643</a:t>
            </a:r>
          </a:p>
          <a:p>
            <a:pPr>
              <a:spcBef>
                <a:spcPct val="20000"/>
              </a:spcBef>
              <a:buFont typeface="Wingdings" charset="0"/>
              <a:buChar char="8"/>
            </a:pPr>
            <a:r>
              <a:rPr lang="en-GB" sz="2400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 https://www.lpservices.slc.co.uk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5D8DE-372E-4C26-B967-890DE1850F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0057" y="451945"/>
            <a:ext cx="10515600" cy="662152"/>
          </a:xfrm>
          <a:prstGeom prst="rect">
            <a:avLst/>
          </a:prstGeom>
        </p:spPr>
        <p:txBody>
          <a:bodyPr anchor="b"/>
          <a:lstStyle/>
          <a:p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Contact information </a:t>
            </a:r>
          </a:p>
        </p:txBody>
      </p:sp>
    </p:spTree>
    <p:extLst>
      <p:ext uri="{BB962C8B-B14F-4D97-AF65-F5344CB8AC3E}">
        <p14:creationId xmlns:p14="http://schemas.microsoft.com/office/powerpoint/2010/main" val="170703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B97F749-F00C-F319-D6A3-9D8C83EB0E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9806" y="2268912"/>
            <a:ext cx="8112388" cy="23201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Advanced Learner Loans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Sector updates</a:t>
            </a:r>
          </a:p>
        </p:txBody>
      </p:sp>
    </p:spTree>
    <p:extLst>
      <p:ext uri="{BB962C8B-B14F-4D97-AF65-F5344CB8AC3E}">
        <p14:creationId xmlns:p14="http://schemas.microsoft.com/office/powerpoint/2010/main" val="380758102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6A2FAAD-B126-B6F1-A20C-6DA508313D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3735" y="273508"/>
            <a:ext cx="10515600" cy="6531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Partners Support Desk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38AE4D9-3E7B-403D-CC1D-700BA1F04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070220"/>
              </p:ext>
            </p:extLst>
          </p:nvPr>
        </p:nvGraphicFramePr>
        <p:xfrm>
          <a:off x="-1320800" y="92665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23D3E0-006A-E8CC-8DCB-1AA6EA3BBBF5}"/>
              </a:ext>
            </a:extLst>
          </p:cNvPr>
          <p:cNvSpPr txBox="1"/>
          <p:nvPr/>
        </p:nvSpPr>
        <p:spPr>
          <a:xfrm>
            <a:off x="5681697" y="926650"/>
            <a:ext cx="62465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Contact drivers / trends: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AutoNum type="arabicParenBoth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Reverse Withdrawal to:</a:t>
            </a:r>
          </a:p>
          <a:p>
            <a:pPr marL="342900" indent="-342900">
              <a:buAutoNum type="arabicParenBoth"/>
            </a:pP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amend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fee amount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reprocess with a different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withdrawn in error app as should be suspended</a:t>
            </a:r>
            <a:endParaRPr lang="en-GB" dirty="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(2) Reinstating auto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ancelled applications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(3)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Missing evidence queries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(4) Update fees to zero as student has Level 3 entitlement </a:t>
            </a:r>
          </a:p>
          <a:p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2B57EE4-8F52-69DB-5AF6-D04882BF6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019090"/>
              </p:ext>
            </p:extLst>
          </p:nvPr>
        </p:nvGraphicFramePr>
        <p:xfrm>
          <a:off x="6295759" y="327378"/>
          <a:ext cx="5297931" cy="5971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64600EC-46FD-EA0F-2A8A-8C0D2E784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2232011"/>
              </p:ext>
            </p:extLst>
          </p:nvPr>
        </p:nvGraphicFramePr>
        <p:xfrm>
          <a:off x="-504076" y="327378"/>
          <a:ext cx="6927454" cy="61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63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731594E3-CE54-4C23-9F72-883C7E69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3572540" cy="6858000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t">
            <a:normAutofit/>
          </a:bodyPr>
          <a:lstStyle/>
          <a:p>
            <a:pPr algn="ctr" fontAlgn="auto"/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Top 10 learning </a:t>
            </a:r>
            <a:r>
              <a:rPr lang="en-US" sz="2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280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ims</a:t>
            </a:r>
          </a:p>
          <a:p>
            <a:endParaRPr lang="en-US" sz="3600" b="0" kern="12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9DA2F6-86D5-4BC1-605C-40129563D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024859"/>
              </p:ext>
            </p:extLst>
          </p:nvPr>
        </p:nvGraphicFramePr>
        <p:xfrm>
          <a:off x="3647980" y="250878"/>
          <a:ext cx="8327571" cy="537753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72859">
                  <a:extLst>
                    <a:ext uri="{9D8B030D-6E8A-4147-A177-3AD203B41FA5}">
                      <a16:colId xmlns:a16="http://schemas.microsoft.com/office/drawing/2014/main" val="1716084111"/>
                    </a:ext>
                  </a:extLst>
                </a:gridCol>
                <a:gridCol w="2177176">
                  <a:extLst>
                    <a:ext uri="{9D8B030D-6E8A-4147-A177-3AD203B41FA5}">
                      <a16:colId xmlns:a16="http://schemas.microsoft.com/office/drawing/2014/main" val="1606734438"/>
                    </a:ext>
                  </a:extLst>
                </a:gridCol>
                <a:gridCol w="4977536">
                  <a:extLst>
                    <a:ext uri="{9D8B030D-6E8A-4147-A177-3AD203B41FA5}">
                      <a16:colId xmlns:a16="http://schemas.microsoft.com/office/drawing/2014/main" val="1741002371"/>
                    </a:ext>
                  </a:extLst>
                </a:gridCol>
              </a:tblGrid>
              <a:tr h="51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Learning aim type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Learning aim description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624780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QAA Access to HE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Access to HE Diploma (Science)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46602"/>
                  </a:ext>
                </a:extLst>
              </a:tr>
              <a:tr h="51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QCF Diploma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Diploma in Supporting Teaching and Learning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044669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QCF Diploma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Diploma in Nail Technology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872568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QAA Access to HE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Access to HE Diploma (Health)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940272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QCF Diploma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Diploma in Women's Hairdressing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4469"/>
                  </a:ext>
                </a:extLst>
              </a:tr>
              <a:tr h="51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QAA Access to HE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Access to HE Diploma (Nursing and Midwifery)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293704"/>
                  </a:ext>
                </a:extLst>
              </a:tr>
              <a:tr h="51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QAA Access to HE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Access to HE Diploma (Health Professions)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886283"/>
                  </a:ext>
                </a:extLst>
              </a:tr>
              <a:tr h="51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QCF Diploma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Diploma in Therapeutic Counselling (RQF)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32146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QCF Diploma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Diploma in Nail Technology (RQF)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447730"/>
                  </a:ext>
                </a:extLst>
              </a:tr>
              <a:tr h="720599">
                <a:tc>
                  <a:txBody>
                    <a:bodyPr/>
                    <a:lstStyle/>
                    <a:p>
                      <a:pPr algn="just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QAA Access to HE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Access to HE Diploma (Health Professionals)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201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3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8603A8A-D490-4687-97CF-6E10E52F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0237" y="1922893"/>
            <a:ext cx="2911427" cy="3373200"/>
            <a:chOff x="460230" y="2231239"/>
            <a:chExt cx="1928510" cy="3373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9F5CA19-CF78-4FF2-88C9-676F0E1B74EE}"/>
                </a:ext>
              </a:extLst>
            </p:cNvPr>
            <p:cNvSpPr/>
            <p:nvPr/>
          </p:nvSpPr>
          <p:spPr>
            <a:xfrm>
              <a:off x="983515" y="2231239"/>
              <a:ext cx="1405225" cy="3373200"/>
            </a:xfrm>
            <a:custGeom>
              <a:avLst/>
              <a:gdLst>
                <a:gd name="connsiteX0" fmla="*/ 0 w 1405225"/>
                <a:gd name="connsiteY0" fmla="*/ 0 h 3116990"/>
                <a:gd name="connsiteX1" fmla="*/ 1405225 w 1405225"/>
                <a:gd name="connsiteY1" fmla="*/ 0 h 3116990"/>
                <a:gd name="connsiteX2" fmla="*/ 1405225 w 1405225"/>
                <a:gd name="connsiteY2" fmla="*/ 3116990 h 3116990"/>
                <a:gd name="connsiteX3" fmla="*/ 0 w 1405225"/>
                <a:gd name="connsiteY3" fmla="*/ 3116990 h 3116990"/>
                <a:gd name="connsiteX4" fmla="*/ 0 w 1405225"/>
                <a:gd name="connsiteY4" fmla="*/ 0 h 311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5225" h="3116990">
                  <a:moveTo>
                    <a:pt x="0" y="0"/>
                  </a:moveTo>
                  <a:lnTo>
                    <a:pt x="1405225" y="0"/>
                  </a:lnTo>
                  <a:lnTo>
                    <a:pt x="1405225" y="3116990"/>
                  </a:lnTo>
                  <a:lnTo>
                    <a:pt x="0" y="311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9E9"/>
            </a:solidFill>
            <a:ln w="12700"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836" tIns="99568" rIns="99568" bIns="99568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latin typeface="Helvetica" pitchFamily="34" charset="0"/>
                  <a:cs typeface="Helvetica" panose="020B0604020202020204" pitchFamily="34" charset="0"/>
                </a:rPr>
                <a:t>23/24 </a:t>
              </a:r>
              <a:r>
                <a:rPr lang="en-GB" sz="1400" b="1" dirty="0">
                  <a:latin typeface="Helvetica" pitchFamily="34" charset="0"/>
                  <a:cs typeface="Helvetica" panose="020B0604020202020204" pitchFamily="34" charset="0"/>
                </a:rPr>
                <a:t>new</a:t>
              </a:r>
              <a:r>
                <a:rPr lang="en-GB" sz="1400" dirty="0">
                  <a:latin typeface="Helvetica" pitchFamily="34" charset="0"/>
                  <a:cs typeface="Helvetica" panose="020B0604020202020204" pitchFamily="34" charset="0"/>
                </a:rPr>
                <a:t> learners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latin typeface="Helvetica" pitchFamily="34" charset="0"/>
                  <a:cs typeface="Helvetica" panose="020B0604020202020204" pitchFamily="34" charset="0"/>
                </a:rPr>
                <a:t>40 year write off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latin typeface="Helvetica" pitchFamily="34" charset="0"/>
                  <a:cs typeface="Helvetica" panose="020B0604020202020204" pitchFamily="34" charset="0"/>
                </a:rPr>
                <a:t>£25,000 threshold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latin typeface="Helvetica" pitchFamily="34" charset="0"/>
                  <a:cs typeface="Helvetica" panose="020B0604020202020204" pitchFamily="34" charset="0"/>
                </a:rPr>
                <a:t>RPI only</a:t>
              </a:r>
            </a:p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 dirty="0">
                <a:latin typeface="Helvetica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C3A86FC-4CCC-4D74-855C-65A1ABD49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60230" y="2231239"/>
              <a:ext cx="530777" cy="3373200"/>
            </a:xfrm>
            <a:prstGeom prst="rect">
              <a:avLst/>
            </a:prstGeom>
            <a:solidFill>
              <a:srgbClr val="006060"/>
            </a:solidFill>
            <a:ln w="12700">
              <a:noFill/>
            </a:ln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Plan 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034740-46F6-4E05-95E9-AF1FBF1F7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2950" y="1922893"/>
            <a:ext cx="3065437" cy="3373200"/>
            <a:chOff x="4925704" y="2231238"/>
            <a:chExt cx="2430875" cy="33732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97499FC-F591-4F12-A983-F61DDB7D2566}"/>
                </a:ext>
              </a:extLst>
            </p:cNvPr>
            <p:cNvSpPr/>
            <p:nvPr/>
          </p:nvSpPr>
          <p:spPr>
            <a:xfrm>
              <a:off x="5542526" y="2231238"/>
              <a:ext cx="1814053" cy="3373200"/>
            </a:xfrm>
            <a:custGeom>
              <a:avLst/>
              <a:gdLst>
                <a:gd name="connsiteX0" fmla="*/ 0 w 1405225"/>
                <a:gd name="connsiteY0" fmla="*/ 0 h 3117599"/>
                <a:gd name="connsiteX1" fmla="*/ 1405225 w 1405225"/>
                <a:gd name="connsiteY1" fmla="*/ 0 h 3117599"/>
                <a:gd name="connsiteX2" fmla="*/ 1405225 w 1405225"/>
                <a:gd name="connsiteY2" fmla="*/ 3117599 h 3117599"/>
                <a:gd name="connsiteX3" fmla="*/ 0 w 1405225"/>
                <a:gd name="connsiteY3" fmla="*/ 3117599 h 3117599"/>
                <a:gd name="connsiteX4" fmla="*/ 0 w 1405225"/>
                <a:gd name="connsiteY4" fmla="*/ 0 h 311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5225" h="3117599">
                  <a:moveTo>
                    <a:pt x="0" y="0"/>
                  </a:moveTo>
                  <a:lnTo>
                    <a:pt x="1405225" y="0"/>
                  </a:lnTo>
                  <a:lnTo>
                    <a:pt x="1405225" y="3117599"/>
                  </a:lnTo>
                  <a:lnTo>
                    <a:pt x="0" y="3117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9FCA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837" tIns="99568" rIns="99567" bIns="99568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latin typeface="Helvetica" pitchFamily="34" charset="0"/>
                  <a:cs typeface="Helvetica" panose="020B0604020202020204" pitchFamily="34" charset="0"/>
                </a:rPr>
                <a:t>30 May launch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latin typeface="Helvetica" pitchFamily="34" charset="0"/>
                  <a:cs typeface="Helvetica" panose="020B0604020202020204" pitchFamily="34" charset="0"/>
                </a:rPr>
                <a:t>LAFIL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latin typeface="Helvetica" pitchFamily="34" charset="0"/>
                  <a:cs typeface="Helvetica" panose="020B0604020202020204" pitchFamily="34" charset="0"/>
                </a:rPr>
                <a:t>Contract value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latin typeface="Helvetica" pitchFamily="34" charset="0"/>
                  <a:cs typeface="Helvetica" panose="020B0604020202020204" pitchFamily="34" charset="0"/>
                </a:rPr>
                <a:t>Loan Facility Details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D879C85-AED8-47A2-BC0A-879E657F5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925704" y="2231238"/>
              <a:ext cx="615553" cy="3373200"/>
            </a:xfrm>
            <a:prstGeom prst="rect">
              <a:avLst/>
            </a:prstGeom>
            <a:solidFill>
              <a:srgbClr val="3E107A"/>
            </a:solidFill>
            <a:ln w="12700">
              <a:noFill/>
            </a:ln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23/24 LAUNCH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65C0A5-3ABD-4542-AB78-A2482C379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78387" y="1922891"/>
            <a:ext cx="3036885" cy="3373201"/>
            <a:chOff x="7399069" y="2231238"/>
            <a:chExt cx="2509931" cy="337320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B47C625-17A0-4ED1-8058-B8E5BDE3376C}"/>
                </a:ext>
              </a:extLst>
            </p:cNvPr>
            <p:cNvSpPr/>
            <p:nvPr/>
          </p:nvSpPr>
          <p:spPr>
            <a:xfrm>
              <a:off x="8017019" y="2231238"/>
              <a:ext cx="1891981" cy="3373200"/>
            </a:xfrm>
            <a:custGeom>
              <a:avLst/>
              <a:gdLst>
                <a:gd name="connsiteX0" fmla="*/ 0 w 1405225"/>
                <a:gd name="connsiteY0" fmla="*/ 0 h 3117599"/>
                <a:gd name="connsiteX1" fmla="*/ 1405225 w 1405225"/>
                <a:gd name="connsiteY1" fmla="*/ 0 h 3117599"/>
                <a:gd name="connsiteX2" fmla="*/ 1405225 w 1405225"/>
                <a:gd name="connsiteY2" fmla="*/ 3117599 h 3117599"/>
                <a:gd name="connsiteX3" fmla="*/ 0 w 1405225"/>
                <a:gd name="connsiteY3" fmla="*/ 3117599 h 3117599"/>
                <a:gd name="connsiteX4" fmla="*/ 0 w 1405225"/>
                <a:gd name="connsiteY4" fmla="*/ 0 h 311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5225" h="3117599">
                  <a:moveTo>
                    <a:pt x="0" y="0"/>
                  </a:moveTo>
                  <a:lnTo>
                    <a:pt x="1405225" y="0"/>
                  </a:lnTo>
                  <a:lnTo>
                    <a:pt x="1405225" y="3117599"/>
                  </a:lnTo>
                  <a:lnTo>
                    <a:pt x="0" y="3117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FD6">
                <a:alpha val="50196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836" tIns="99568" rIns="99568" bIns="99568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dirty="0">
                  <a:latin typeface="Helvetica" pitchFamily="34" charset="0"/>
                  <a:cs typeface="Helvetica" panose="020B0604020202020204" pitchFamily="34" charset="0"/>
                </a:rPr>
                <a:t>ESFA Funding &amp; Performance Rules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dirty="0">
                  <a:latin typeface="Helvetica" pitchFamily="34" charset="0"/>
                  <a:cs typeface="Helvetica" panose="020B0604020202020204" pitchFamily="34" charset="0"/>
                </a:rPr>
                <a:t>PMP Timelines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dirty="0">
                  <a:latin typeface="Helvetica" pitchFamily="34" charset="0"/>
                  <a:cs typeface="Helvetica" panose="020B0604020202020204" pitchFamily="34" charset="0"/>
                </a:rPr>
                <a:t>CPR / Access to HE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dirty="0">
                  <a:latin typeface="Helvetica" pitchFamily="34" charset="0"/>
                  <a:cs typeface="Helvetica" panose="020B0604020202020204" pitchFamily="34" charset="0"/>
                </a:rPr>
                <a:t>Suspension period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 dirty="0">
                <a:latin typeface="Helvetica" pitchFamily="34" charset="0"/>
                <a:cs typeface="Helvetica" panose="020B0604020202020204" pitchFamily="34" charset="0"/>
              </a:endParaRP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 dirty="0">
                <a:latin typeface="Helvetica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64A0A4F-AA30-4692-84E3-8535261E8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399069" y="2231239"/>
              <a:ext cx="615553" cy="3373200"/>
            </a:xfrm>
            <a:prstGeom prst="rect">
              <a:avLst/>
            </a:prstGeom>
            <a:solidFill>
              <a:srgbClr val="B11030"/>
            </a:solidFill>
            <a:ln w="12700">
              <a:noFill/>
            </a:ln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POLICY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12538CA-9148-4B8B-98AA-02CEA072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13844" y="1921289"/>
            <a:ext cx="2613088" cy="3373200"/>
            <a:chOff x="9832561" y="2231238"/>
            <a:chExt cx="1931726" cy="337320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ECC514-47B2-4B7E-9C9F-C8D50063F9EB}"/>
                </a:ext>
              </a:extLst>
            </p:cNvPr>
            <p:cNvSpPr/>
            <p:nvPr/>
          </p:nvSpPr>
          <p:spPr>
            <a:xfrm>
              <a:off x="10359062" y="2231238"/>
              <a:ext cx="1405225" cy="3373200"/>
            </a:xfrm>
            <a:custGeom>
              <a:avLst/>
              <a:gdLst>
                <a:gd name="connsiteX0" fmla="*/ 0 w 1405225"/>
                <a:gd name="connsiteY0" fmla="*/ 0 h 3117599"/>
                <a:gd name="connsiteX1" fmla="*/ 1405225 w 1405225"/>
                <a:gd name="connsiteY1" fmla="*/ 0 h 3117599"/>
                <a:gd name="connsiteX2" fmla="*/ 1405225 w 1405225"/>
                <a:gd name="connsiteY2" fmla="*/ 3117599 h 3117599"/>
                <a:gd name="connsiteX3" fmla="*/ 0 w 1405225"/>
                <a:gd name="connsiteY3" fmla="*/ 3117599 h 3117599"/>
                <a:gd name="connsiteX4" fmla="*/ 0 w 1405225"/>
                <a:gd name="connsiteY4" fmla="*/ 0 h 311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5225" h="3117599">
                  <a:moveTo>
                    <a:pt x="0" y="0"/>
                  </a:moveTo>
                  <a:lnTo>
                    <a:pt x="1405225" y="0"/>
                  </a:lnTo>
                  <a:lnTo>
                    <a:pt x="1405225" y="3117599"/>
                  </a:lnTo>
                  <a:lnTo>
                    <a:pt x="0" y="3117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CA18">
                <a:alpha val="50196"/>
              </a:srgbClr>
            </a:solidFill>
            <a:ln>
              <a:solidFill>
                <a:srgbClr val="FFFF00">
                  <a:alpha val="90000"/>
                </a:srgb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836" tIns="99568" rIns="99568" bIns="99568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Phased approach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25/26 level 4-5 / HTQs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27/28 all 4-6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ALL remain for L3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9C293D1-FEB5-4C78-84BA-FC811CC90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832561" y="2231239"/>
              <a:ext cx="527278" cy="3373200"/>
            </a:xfrm>
            <a:prstGeom prst="rect">
              <a:avLst/>
            </a:prstGeom>
            <a:solidFill>
              <a:srgbClr val="F7CA18"/>
            </a:solidFill>
            <a:ln w="12700">
              <a:solidFill>
                <a:srgbClr val="FFFF00"/>
              </a:solidFill>
            </a:ln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GB" sz="2800" dirty="0">
                  <a:latin typeface="Helvetica" panose="020B0604020202020204" pitchFamily="34" charset="0"/>
                  <a:cs typeface="Helvetica" panose="020B0604020202020204" pitchFamily="34" charset="0"/>
                </a:rPr>
                <a:t>LLE</a:t>
              </a: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35B738AB-2CC6-454A-898D-06C5BA98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fontAlgn="auto" latinLnBrk="0" hangingPunct="1"/>
            <a:r>
              <a:rPr lang="en-US" sz="2800" dirty="0">
                <a:solidFill>
                  <a:srgbClr val="000000"/>
                </a:solidFill>
              </a:rPr>
              <a:t>Sector / policy updates</a:t>
            </a:r>
            <a:endParaRPr lang="en-GB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309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687BF5-C42F-4CF7-98C7-B1F60AA64D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186" y="30240"/>
            <a:ext cx="10944225" cy="1152525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LLE – 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760483-FE88-B830-C18E-4D5F42C11786}"/>
              </a:ext>
            </a:extLst>
          </p:cNvPr>
          <p:cNvSpPr txBox="1"/>
          <p:nvPr/>
        </p:nvSpPr>
        <p:spPr bwMode="auto">
          <a:xfrm>
            <a:off x="421879" y="1548525"/>
            <a:ext cx="9860965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kern="0" dirty="0">
                <a:latin typeface="Helvetica" panose="020B0604020202020204" pitchFamily="34" charset="0"/>
                <a:cs typeface="Helvetica" panose="020B0604020202020204" pitchFamily="34" charset="0"/>
              </a:rPr>
              <a:t>Lifelong Loan Entitlement (LLE) is a student finance system being introduced from 2025/26 to provide funding for people to study over their working lives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kern="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kern="0" dirty="0">
                <a:solidFill>
                  <a:srgbClr val="00B05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DfE will set and own the LLE policy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kern="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kern="0" dirty="0">
                <a:solidFill>
                  <a:srgbClr val="7030A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SLC will administer the LLE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kern="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kern="0" dirty="0">
                <a:solidFill>
                  <a:srgbClr val="CC0066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OfS will be accountable for the Register of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kern="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GB" kern="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Unlikely to be any significant changes to nationality, citizenship or residency rules</a:t>
            </a:r>
          </a:p>
          <a:p>
            <a:endParaRPr lang="en-GB" sz="1800" kern="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Prior government funding of tuition fees support at L4-6 will be taken into account when determining levels of available LLE</a:t>
            </a:r>
          </a:p>
          <a:p>
            <a:endParaRPr lang="en-GB" sz="18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GB" kern="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Funding at modular level will be phased in over time</a:t>
            </a:r>
          </a:p>
          <a:p>
            <a:endParaRPr lang="en-GB" sz="18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1"/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7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3B2F5-1519-4092-8575-0302F53A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Module eligibility in 2025/26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7E65B2-D182-4D44-94D7-1AC542322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1463040"/>
            <a:ext cx="11233800" cy="471392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GB" sz="1800" dirty="0"/>
              <a:t>The government will take a phased approach to providing funding for modules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GB" sz="1800" dirty="0"/>
              <a:t>On launch in AY 2025/26, new modular funding will only be provided for certain courses including All Higher Technical Qualifications (HTQs) and some technical qualifications at levels 4 and 5 currently funded through ALLs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GB" sz="1800" dirty="0"/>
              <a:t>LLE funding for modules of undergraduate degrees will be introduced from AY 2027/28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1800" dirty="0"/>
              <a:t>Each module must carry a minimum credit value of 30 credits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1800" dirty="0"/>
              <a:t>Providers will have autonomy on whether or not to modularise a course</a:t>
            </a:r>
          </a:p>
        </p:txBody>
      </p:sp>
    </p:spTree>
    <p:extLst>
      <p:ext uri="{BB962C8B-B14F-4D97-AF65-F5344CB8AC3E}">
        <p14:creationId xmlns:p14="http://schemas.microsoft.com/office/powerpoint/2010/main" val="99341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SLC COLOURS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5293"/>
      </a:accent1>
      <a:accent2>
        <a:srgbClr val="B11030"/>
      </a:accent2>
      <a:accent3>
        <a:srgbClr val="ABE338"/>
      </a:accent3>
      <a:accent4>
        <a:srgbClr val="3E107A"/>
      </a:accent4>
      <a:accent5>
        <a:srgbClr val="00F8FB"/>
      </a:accent5>
      <a:accent6>
        <a:srgbClr val="FF8C00"/>
      </a:accent6>
      <a:hlink>
        <a:srgbClr val="005293"/>
      </a:hlink>
      <a:folHlink>
        <a:srgbClr val="3E107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13971</TotalTime>
  <Words>1575</Words>
  <Application>Microsoft Office PowerPoint</Application>
  <PresentationFormat>Widescreen</PresentationFormat>
  <Paragraphs>350</Paragraphs>
  <Slides>28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Fira Sans Extra Condensed Medium</vt:lpstr>
      <vt:lpstr>Helvetica</vt:lpstr>
      <vt:lpstr>Helvetica LT Std</vt:lpstr>
      <vt:lpstr>Wingdings</vt:lpstr>
      <vt:lpstr>Office Theme</vt:lpstr>
      <vt:lpstr>1_Office Theme</vt:lpstr>
      <vt:lpstr>2_Office Theme</vt:lpstr>
      <vt:lpstr>Custom Design</vt:lpstr>
      <vt:lpstr>3_Office Theme</vt:lpstr>
      <vt:lpstr>Learning Provider Regional Forums </vt:lpstr>
      <vt:lpstr>Contents</vt:lpstr>
      <vt:lpstr>Advanced Learner Loans Sector updates</vt:lpstr>
      <vt:lpstr>Partners Support Desk </vt:lpstr>
      <vt:lpstr>PowerPoint Presentation</vt:lpstr>
      <vt:lpstr>      Top 10 learning aims </vt:lpstr>
      <vt:lpstr>Sector / policy updates</vt:lpstr>
      <vt:lpstr>LLE – Introduction</vt:lpstr>
      <vt:lpstr>Module eligibility in 2025/26</vt:lpstr>
      <vt:lpstr>LLE - Key Messages</vt:lpstr>
      <vt:lpstr>LLE – Personal account</vt:lpstr>
      <vt:lpstr>LLE – under consideration</vt:lpstr>
      <vt:lpstr>LLE – next steps</vt:lpstr>
      <vt:lpstr>Advanced Learner Loans Maximising your funding</vt:lpstr>
      <vt:lpstr>Monitoring your facility </vt:lpstr>
      <vt:lpstr>PowerPoint Presentation</vt:lpstr>
      <vt:lpstr>Advanced Learner Loans Troubleshooting</vt:lpstr>
      <vt:lpstr>PowerPoint Presentation</vt:lpstr>
      <vt:lpstr>Attendance management policy </vt:lpstr>
      <vt:lpstr>Pre- Liability COCs  </vt:lpstr>
      <vt:lpstr>Advanced Learner Loans SLC support</vt:lpstr>
      <vt:lpstr>PowerPoint Presentation</vt:lpstr>
      <vt:lpstr>PowerPoint Presentation</vt:lpstr>
      <vt:lpstr>Account Manager / SLC support</vt:lpstr>
      <vt:lpstr>Advanced Learner Loans AOB</vt:lpstr>
      <vt:lpstr>Cyber security</vt:lpstr>
      <vt:lpstr>PowerPoint Presentation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Shaw</dc:creator>
  <cp:lastModifiedBy>Nicole Ferguson</cp:lastModifiedBy>
  <cp:revision>181</cp:revision>
  <dcterms:created xsi:type="dcterms:W3CDTF">2021-05-20T13:42:13Z</dcterms:created>
  <dcterms:modified xsi:type="dcterms:W3CDTF">2023-05-19T15:18:50Z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bd37d9-d9ac-4b79-83be-bb7da6ab464c_Enabled">
    <vt:lpwstr>true</vt:lpwstr>
  </property>
  <property fmtid="{D5CDD505-2E9C-101B-9397-08002B2CF9AE}" pid="3" name="MSIP_Label_7bbd37d9-d9ac-4b79-83be-bb7da6ab464c_SetDate">
    <vt:lpwstr>2021-08-20T16:17:40Z</vt:lpwstr>
  </property>
  <property fmtid="{D5CDD505-2E9C-101B-9397-08002B2CF9AE}" pid="4" name="MSIP_Label_7bbd37d9-d9ac-4b79-83be-bb7da6ab464c_Method">
    <vt:lpwstr>Privileged</vt:lpwstr>
  </property>
  <property fmtid="{D5CDD505-2E9C-101B-9397-08002B2CF9AE}" pid="5" name="MSIP_Label_7bbd37d9-d9ac-4b79-83be-bb7da6ab464c_Name">
    <vt:lpwstr>OFFICIAL</vt:lpwstr>
  </property>
  <property fmtid="{D5CDD505-2E9C-101B-9397-08002B2CF9AE}" pid="6" name="MSIP_Label_7bbd37d9-d9ac-4b79-83be-bb7da6ab464c_SiteId">
    <vt:lpwstr>4c6898a9-8fca-42f9-aa92-82cb3e252bc6</vt:lpwstr>
  </property>
  <property fmtid="{D5CDD505-2E9C-101B-9397-08002B2CF9AE}" pid="7" name="MSIP_Label_7bbd37d9-d9ac-4b79-83be-bb7da6ab464c_ActionId">
    <vt:lpwstr>3cdabb61-f90f-47d0-9151-0000d260ff63</vt:lpwstr>
  </property>
  <property fmtid="{D5CDD505-2E9C-101B-9397-08002B2CF9AE}" pid="8" name="MSIP_Label_7bbd37d9-d9ac-4b79-83be-bb7da6ab464c_ContentBits">
    <vt:lpwstr>3</vt:lpwstr>
  </property>
</Properties>
</file>