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  <p:sldMasterId id="2147483673" r:id="rId4"/>
    <p:sldMasterId id="2147483682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13" r:id="rId7"/>
    <p:sldId id="2663" r:id="rId8"/>
    <p:sldId id="3240" r:id="rId9"/>
    <p:sldId id="2658" r:id="rId10"/>
    <p:sldId id="2142532869" r:id="rId11"/>
    <p:sldId id="2651" r:id="rId12"/>
    <p:sldId id="2142532871" r:id="rId13"/>
    <p:sldId id="2569" r:id="rId14"/>
    <p:sldId id="2142532867" r:id="rId15"/>
    <p:sldId id="2664" r:id="rId16"/>
    <p:sldId id="2142532865" r:id="rId17"/>
    <p:sldId id="2668" r:id="rId18"/>
    <p:sldId id="2608" r:id="rId19"/>
    <p:sldId id="2582" r:id="rId20"/>
    <p:sldId id="2669" r:id="rId21"/>
    <p:sldId id="2142532868" r:id="rId22"/>
    <p:sldId id="2635" r:id="rId23"/>
    <p:sldId id="2670" r:id="rId24"/>
    <p:sldId id="3272" r:id="rId25"/>
    <p:sldId id="2142532866" r:id="rId26"/>
    <p:sldId id="26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A18"/>
    <a:srgbClr val="FFFFFF"/>
    <a:srgbClr val="006060"/>
    <a:srgbClr val="CCDCE9"/>
    <a:srgbClr val="B11030"/>
    <a:srgbClr val="CC0000"/>
    <a:srgbClr val="ABE338"/>
    <a:srgbClr val="005293"/>
    <a:srgbClr val="3E107A"/>
    <a:srgbClr val="FFD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7463" autoAdjust="0"/>
  </p:normalViewPr>
  <p:slideViewPr>
    <p:cSldViewPr snapToGrid="0">
      <p:cViewPr varScale="1">
        <p:scale>
          <a:sx n="86" d="100"/>
          <a:sy n="86" d="100"/>
        </p:scale>
        <p:origin x="15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Aim Levels 2023/24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074300772240676E-2"/>
          <c:y val="7.4627917904316804E-2"/>
          <c:w val="0.92460926881986871"/>
          <c:h val="0.8099187061031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Learning Aim Level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4B-45FD-8DDB-C8055ED07BC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4B-45FD-8DDB-C8055ED07BC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4B-45FD-8DDB-C8055ED07BCC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14B-45FD-8DDB-C8055ED07BCC}"/>
              </c:ext>
            </c:extLst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0.86</c:v>
                </c:pt>
                <c:pt idx="1">
                  <c:v>0.114</c:v>
                </c:pt>
                <c:pt idx="2" formatCode="0.00%">
                  <c:v>2.5000000000000001E-2</c:v>
                </c:pt>
                <c:pt idx="3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3-4953-836E-C0A62A8153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08487455"/>
        <c:axId val="937294224"/>
      </c:barChart>
      <c:valAx>
        <c:axId val="93729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Approved Applications</a:t>
                </a:r>
              </a:p>
            </c:rich>
          </c:tx>
          <c:layout>
            <c:manualLayout>
              <c:xMode val="edge"/>
              <c:yMode val="edge"/>
              <c:x val="0.40596909298535583"/>
              <c:y val="0.9501450453671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487455"/>
        <c:crosses val="autoZero"/>
        <c:crossBetween val="between"/>
      </c:valAx>
      <c:catAx>
        <c:axId val="808487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94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Learning Aim Type 2023/24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92011754967989"/>
          <c:y val="0.11592294991744634"/>
          <c:w val="0.69749405770142969"/>
          <c:h val="0.787926048227644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Learning Aim Type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E2-4B2A-9499-4FA99C95325B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E2-4B2A-9499-4FA99C95325B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E2-4B2A-9499-4FA99C95325B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D-4A69-897D-B9F8FD0CED67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E2-4B2A-9499-4FA99C95325B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E2-4B2A-9499-4FA99C95325B}"/>
              </c:ext>
            </c:extLst>
          </c:dPt>
          <c:cat>
            <c:strRef>
              <c:f>Sheet1!$A$2:$A$8</c:f>
              <c:strCache>
                <c:ptCount val="6"/>
                <c:pt idx="0">
                  <c:v>Vocational Qualification</c:v>
                </c:pt>
                <c:pt idx="1">
                  <c:v>QCF Certificate</c:v>
                </c:pt>
                <c:pt idx="2">
                  <c:v>QCF Diploma</c:v>
                </c:pt>
                <c:pt idx="3">
                  <c:v>QAA Access to HE</c:v>
                </c:pt>
                <c:pt idx="4">
                  <c:v>AS Level</c:v>
                </c:pt>
                <c:pt idx="5">
                  <c:v>A Level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1E-3</c:v>
                </c:pt>
                <c:pt idx="1">
                  <c:v>0.06</c:v>
                </c:pt>
                <c:pt idx="2">
                  <c:v>0.62</c:v>
                </c:pt>
                <c:pt idx="3">
                  <c:v>0.31</c:v>
                </c:pt>
                <c:pt idx="4" formatCode="0.00%">
                  <c:v>1E-3</c:v>
                </c:pt>
                <c:pt idx="5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D-4A69-897D-B9F8FD0CE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0931535"/>
        <c:axId val="1118310976"/>
      </c:barChart>
      <c:valAx>
        <c:axId val="111831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931535"/>
        <c:crosses val="autoZero"/>
        <c:crossBetween val="between"/>
      </c:valAx>
      <c:catAx>
        <c:axId val="8109315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31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Numbers delivering 4-6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Numbers delivering 4-6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0-49B1-93CA-DF35FF677A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0-49B1-93CA-DF35FF677A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10-49B1-93CA-DF35FF677AFD}"/>
              </c:ext>
            </c:extLst>
          </c:dPt>
          <c:cat>
            <c:strRef>
              <c:f>Sheet1!$A$2:$A$4</c:f>
              <c:strCache>
                <c:ptCount val="2"/>
                <c:pt idx="0">
                  <c:v>Non OfS Registered</c:v>
                </c:pt>
                <c:pt idx="1">
                  <c:v>OfS Registered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A-4427-B982-D2881CC40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778802633199959"/>
          <c:y val="0.93103950438382477"/>
          <c:w val="0.56085261935110653"/>
          <c:h val="5.47338451342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64C03-10E7-4DD1-BF2C-172F3C46ECD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166606-59BB-4C5E-96D7-9BB725DF2AE8}">
      <dgm:prSet phldrT="[Text]" custT="1"/>
      <dgm:spPr>
        <a:solidFill>
          <a:srgbClr val="7030A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400" b="1" u="none" dirty="0">
              <a:latin typeface="Helvetica" panose="020B0604020202020204" pitchFamily="34" charset="0"/>
              <a:cs typeface="Helvetica" panose="020B0604020202020204" pitchFamily="34" charset="0"/>
            </a:rPr>
            <a:t>Cyber Security</a:t>
          </a:r>
        </a:p>
      </dgm:t>
    </dgm:pt>
    <dgm:pt modelId="{7A811668-62A6-4A0C-9F9A-4582C313EADC}" type="parTrans" cxnId="{EEE9A965-669B-49F4-BD43-760D5ADC88C6}">
      <dgm:prSet/>
      <dgm:spPr/>
      <dgm:t>
        <a:bodyPr/>
        <a:lstStyle/>
        <a:p>
          <a:endParaRPr lang="en-GB" sz="1200"/>
        </a:p>
      </dgm:t>
    </dgm:pt>
    <dgm:pt modelId="{E4B6A3CC-02A1-4F1F-95D0-FDF4B5F2954D}" type="sibTrans" cxnId="{EEE9A965-669B-49F4-BD43-760D5ADC88C6}">
      <dgm:prSet custT="1"/>
      <dgm:spPr/>
      <dgm:t>
        <a:bodyPr/>
        <a:lstStyle/>
        <a:p>
          <a:endParaRPr lang="en-GB" sz="1200"/>
        </a:p>
      </dgm:t>
    </dgm:pt>
    <dgm:pt modelId="{BC7CDECF-5604-4D7C-BA1D-8E72E1421790}">
      <dgm:prSet phldrT="[Text]" custT="1"/>
      <dgm:spPr>
        <a:solidFill>
          <a:srgbClr val="F7CA18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4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24/25 Launch </a:t>
          </a:r>
        </a:p>
        <a:p>
          <a:pPr algn="ctr"/>
          <a:r>
            <a:rPr lang="en-GB" sz="14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10 June 2024</a:t>
          </a:r>
          <a:endParaRPr lang="en-GB" sz="14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15B88FB-2FE3-4884-BE9A-7D981BCFC2F4}" type="parTrans" cxnId="{5817A21F-B60F-4958-BB20-F6B45249EBB3}">
      <dgm:prSet/>
      <dgm:spPr/>
      <dgm:t>
        <a:bodyPr/>
        <a:lstStyle/>
        <a:p>
          <a:endParaRPr lang="en-GB" sz="1200"/>
        </a:p>
      </dgm:t>
    </dgm:pt>
    <dgm:pt modelId="{AB41BAE4-CE3F-417F-BC20-4F5A4517CDFC}" type="sibTrans" cxnId="{5817A21F-B60F-4958-BB20-F6B45249EBB3}">
      <dgm:prSet custT="1"/>
      <dgm:spPr/>
      <dgm:t>
        <a:bodyPr/>
        <a:lstStyle/>
        <a:p>
          <a:endParaRPr lang="en-GB" sz="1200"/>
        </a:p>
      </dgm:t>
    </dgm:pt>
    <dgm:pt modelId="{0A6CD352-485C-4E8C-80CE-09FF9769A324}">
      <dgm:prSet phldrT="[Text]" custT="1"/>
      <dgm:spPr>
        <a:solidFill>
          <a:srgbClr val="005293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400" b="1" dirty="0">
              <a:latin typeface="Helvetica" panose="020B0604020202020204" pitchFamily="34" charset="0"/>
              <a:cs typeface="Helvetica" panose="020B0604020202020204" pitchFamily="34" charset="0"/>
            </a:rPr>
            <a:t>Plan 5 Repayment</a:t>
          </a:r>
          <a:endParaRPr lang="en-GB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ED0EDC-A96C-4BF8-99BF-3B224C2D268A}" type="parTrans" cxnId="{E92571B9-CDB1-43DC-824C-8E0602DCC822}">
      <dgm:prSet/>
      <dgm:spPr/>
      <dgm:t>
        <a:bodyPr/>
        <a:lstStyle/>
        <a:p>
          <a:endParaRPr lang="en-GB" sz="1200"/>
        </a:p>
      </dgm:t>
    </dgm:pt>
    <dgm:pt modelId="{9F7A4F09-55EA-449A-9C52-4E627EC875C2}" type="sibTrans" cxnId="{E92571B9-CDB1-43DC-824C-8E0602DCC822}">
      <dgm:prSet custT="1"/>
      <dgm:spPr/>
      <dgm:t>
        <a:bodyPr/>
        <a:lstStyle/>
        <a:p>
          <a:endParaRPr lang="en-GB" sz="1200"/>
        </a:p>
      </dgm:t>
    </dgm:pt>
    <dgm:pt modelId="{E9D8B4B1-FAF8-4C84-AF56-5BAE9B7FC104}">
      <dgm:prSet custT="1"/>
      <dgm:spPr>
        <a:solidFill>
          <a:srgbClr val="ABE338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4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Portal Enhancements</a:t>
          </a:r>
          <a:endParaRPr lang="en-GB" sz="1400" u="none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BE6D351-93DC-463B-A636-DCA64ABC511E}" type="parTrans" cxnId="{7B43EA2A-960B-4412-A758-0B1FE6A4AED3}">
      <dgm:prSet/>
      <dgm:spPr/>
      <dgm:t>
        <a:bodyPr/>
        <a:lstStyle/>
        <a:p>
          <a:endParaRPr lang="en-GB" sz="1200"/>
        </a:p>
      </dgm:t>
    </dgm:pt>
    <dgm:pt modelId="{5409E0FF-EA02-493B-8761-D8DBAB83B0AF}" type="sibTrans" cxnId="{7B43EA2A-960B-4412-A758-0B1FE6A4AED3}">
      <dgm:prSet custT="1"/>
      <dgm:spPr/>
      <dgm:t>
        <a:bodyPr/>
        <a:lstStyle/>
        <a:p>
          <a:endParaRPr lang="en-GB" sz="1200"/>
        </a:p>
      </dgm:t>
    </dgm:pt>
    <dgm:pt modelId="{BF420D9B-0FD2-42C2-9707-D93DEB994D2A}">
      <dgm:prSet custT="1"/>
      <dgm:spPr>
        <a:solidFill>
          <a:srgbClr val="CC000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en-GB" sz="1400" b="1" dirty="0">
              <a:latin typeface="Helvetica" panose="020B0604020202020204" pitchFamily="34" charset="0"/>
              <a:cs typeface="Helvetica" panose="020B0604020202020204" pitchFamily="34" charset="0"/>
            </a:rPr>
            <a:t>Targeted Bulk Erasure</a:t>
          </a:r>
        </a:p>
      </dgm:t>
    </dgm:pt>
    <dgm:pt modelId="{E4FD8578-AC26-4D2C-A7FE-56F58749B803}" type="parTrans" cxnId="{BBE0BE44-E8D8-4550-82F4-4BACB45313B0}">
      <dgm:prSet/>
      <dgm:spPr/>
      <dgm:t>
        <a:bodyPr/>
        <a:lstStyle/>
        <a:p>
          <a:endParaRPr lang="en-GB" sz="1200"/>
        </a:p>
      </dgm:t>
    </dgm:pt>
    <dgm:pt modelId="{31CA656C-1477-4032-AD66-A46F0BAA33F5}" type="sibTrans" cxnId="{BBE0BE44-E8D8-4550-82F4-4BACB45313B0}">
      <dgm:prSet/>
      <dgm:spPr/>
      <dgm:t>
        <a:bodyPr/>
        <a:lstStyle/>
        <a:p>
          <a:endParaRPr lang="en-GB" sz="1200"/>
        </a:p>
      </dgm:t>
    </dgm:pt>
    <dgm:pt modelId="{086C50EA-0D68-4746-B25C-4A5EA65B4A5A}" type="pres">
      <dgm:prSet presAssocID="{2D764C03-10E7-4DD1-BF2C-172F3C46ECDE}" presName="Name0" presStyleCnt="0">
        <dgm:presLayoutVars>
          <dgm:chMax val="7"/>
          <dgm:dir/>
          <dgm:animOne val="branch"/>
        </dgm:presLayoutVars>
      </dgm:prSet>
      <dgm:spPr/>
    </dgm:pt>
    <dgm:pt modelId="{D2FF62FD-645D-41ED-8EC0-711F34BB8B3F}" type="pres">
      <dgm:prSet presAssocID="{BC7CDECF-5604-4D7C-BA1D-8E72E1421790}" presName="parTx1" presStyleLbl="node1" presStyleIdx="0" presStyleCnt="5"/>
      <dgm:spPr/>
    </dgm:pt>
    <dgm:pt modelId="{02B7F696-8078-44D4-B9B8-8990535263E1}" type="pres">
      <dgm:prSet presAssocID="{0A6CD352-485C-4E8C-80CE-09FF9769A324}" presName="parTx2" presStyleLbl="node1" presStyleIdx="1" presStyleCnt="5"/>
      <dgm:spPr/>
    </dgm:pt>
    <dgm:pt modelId="{DD91071B-CA71-47FC-A110-55CF3C6C8D87}" type="pres">
      <dgm:prSet presAssocID="{E9D8B4B1-FAF8-4C84-AF56-5BAE9B7FC104}" presName="parTx3" presStyleLbl="node1" presStyleIdx="2" presStyleCnt="5"/>
      <dgm:spPr/>
    </dgm:pt>
    <dgm:pt modelId="{87248D3D-1FD2-4B9A-8037-BAE495A766D6}" type="pres">
      <dgm:prSet presAssocID="{BF420D9B-0FD2-42C2-9707-D93DEB994D2A}" presName="parTx4" presStyleLbl="node1" presStyleIdx="3" presStyleCnt="5"/>
      <dgm:spPr/>
    </dgm:pt>
    <dgm:pt modelId="{546C2780-080A-47B9-AB30-7A1AB7EC25DD}" type="pres">
      <dgm:prSet presAssocID="{67166606-59BB-4C5E-96D7-9BB725DF2AE8}" presName="parTx5" presStyleLbl="node1" presStyleIdx="4" presStyleCnt="5"/>
      <dgm:spPr/>
    </dgm:pt>
  </dgm:ptLst>
  <dgm:cxnLst>
    <dgm:cxn modelId="{A8517A02-F5A3-4280-8BEE-287714C98E05}" type="presOf" srcId="{2D764C03-10E7-4DD1-BF2C-172F3C46ECDE}" destId="{086C50EA-0D68-4746-B25C-4A5EA65B4A5A}" srcOrd="0" destOrd="0" presId="urn:microsoft.com/office/officeart/2009/3/layout/SubStepProcess"/>
    <dgm:cxn modelId="{5817A21F-B60F-4958-BB20-F6B45249EBB3}" srcId="{2D764C03-10E7-4DD1-BF2C-172F3C46ECDE}" destId="{BC7CDECF-5604-4D7C-BA1D-8E72E1421790}" srcOrd="0" destOrd="0" parTransId="{715B88FB-2FE3-4884-BE9A-7D981BCFC2F4}" sibTransId="{AB41BAE4-CE3F-417F-BC20-4F5A4517CDFC}"/>
    <dgm:cxn modelId="{7B43EA2A-960B-4412-A758-0B1FE6A4AED3}" srcId="{2D764C03-10E7-4DD1-BF2C-172F3C46ECDE}" destId="{E9D8B4B1-FAF8-4C84-AF56-5BAE9B7FC104}" srcOrd="2" destOrd="0" parTransId="{2BE6D351-93DC-463B-A636-DCA64ABC511E}" sibTransId="{5409E0FF-EA02-493B-8761-D8DBAB83B0AF}"/>
    <dgm:cxn modelId="{B2AA8334-F661-4CBA-99D6-CB5D500E1C86}" type="presOf" srcId="{E9D8B4B1-FAF8-4C84-AF56-5BAE9B7FC104}" destId="{DD91071B-CA71-47FC-A110-55CF3C6C8D87}" srcOrd="0" destOrd="0" presId="urn:microsoft.com/office/officeart/2009/3/layout/SubStepProcess"/>
    <dgm:cxn modelId="{782D785C-9EAA-4273-B5CB-B04AE24D2428}" type="presOf" srcId="{BF420D9B-0FD2-42C2-9707-D93DEB994D2A}" destId="{87248D3D-1FD2-4B9A-8037-BAE495A766D6}" srcOrd="0" destOrd="0" presId="urn:microsoft.com/office/officeart/2009/3/layout/SubStepProcess"/>
    <dgm:cxn modelId="{BBE0BE44-E8D8-4550-82F4-4BACB45313B0}" srcId="{2D764C03-10E7-4DD1-BF2C-172F3C46ECDE}" destId="{BF420D9B-0FD2-42C2-9707-D93DEB994D2A}" srcOrd="3" destOrd="0" parTransId="{E4FD8578-AC26-4D2C-A7FE-56F58749B803}" sibTransId="{31CA656C-1477-4032-AD66-A46F0BAA33F5}"/>
    <dgm:cxn modelId="{EEE9A965-669B-49F4-BD43-760D5ADC88C6}" srcId="{2D764C03-10E7-4DD1-BF2C-172F3C46ECDE}" destId="{67166606-59BB-4C5E-96D7-9BB725DF2AE8}" srcOrd="4" destOrd="0" parTransId="{7A811668-62A6-4A0C-9F9A-4582C313EADC}" sibTransId="{E4B6A3CC-02A1-4F1F-95D0-FDF4B5F2954D}"/>
    <dgm:cxn modelId="{5202FE8B-8FC0-4607-AC72-E9C1C1C2DA03}" type="presOf" srcId="{67166606-59BB-4C5E-96D7-9BB725DF2AE8}" destId="{546C2780-080A-47B9-AB30-7A1AB7EC25DD}" srcOrd="0" destOrd="0" presId="urn:microsoft.com/office/officeart/2009/3/layout/SubStepProcess"/>
    <dgm:cxn modelId="{D6D20F92-CA51-4C80-BC6D-B94E4C0AC864}" type="presOf" srcId="{BC7CDECF-5604-4D7C-BA1D-8E72E1421790}" destId="{D2FF62FD-645D-41ED-8EC0-711F34BB8B3F}" srcOrd="0" destOrd="0" presId="urn:microsoft.com/office/officeart/2009/3/layout/SubStepProcess"/>
    <dgm:cxn modelId="{E92571B9-CDB1-43DC-824C-8E0602DCC822}" srcId="{2D764C03-10E7-4DD1-BF2C-172F3C46ECDE}" destId="{0A6CD352-485C-4E8C-80CE-09FF9769A324}" srcOrd="1" destOrd="0" parTransId="{59ED0EDC-A96C-4BF8-99BF-3B224C2D268A}" sibTransId="{9F7A4F09-55EA-449A-9C52-4E627EC875C2}"/>
    <dgm:cxn modelId="{929500DD-C7E4-4999-943D-34BBFFAC81E2}" type="presOf" srcId="{0A6CD352-485C-4E8C-80CE-09FF9769A324}" destId="{02B7F696-8078-44D4-B9B8-8990535263E1}" srcOrd="0" destOrd="0" presId="urn:microsoft.com/office/officeart/2009/3/layout/SubStepProcess"/>
    <dgm:cxn modelId="{9CB14526-4FA9-4065-85A5-A52F1A49F8F4}" type="presParOf" srcId="{086C50EA-0D68-4746-B25C-4A5EA65B4A5A}" destId="{D2FF62FD-645D-41ED-8EC0-711F34BB8B3F}" srcOrd="0" destOrd="0" presId="urn:microsoft.com/office/officeart/2009/3/layout/SubStepProcess"/>
    <dgm:cxn modelId="{393F7F45-8578-46E2-8E65-8F7D3653BE86}" type="presParOf" srcId="{086C50EA-0D68-4746-B25C-4A5EA65B4A5A}" destId="{02B7F696-8078-44D4-B9B8-8990535263E1}" srcOrd="1" destOrd="0" presId="urn:microsoft.com/office/officeart/2009/3/layout/SubStepProcess"/>
    <dgm:cxn modelId="{4B337312-BE79-4A96-9F8C-E2DA47D5E002}" type="presParOf" srcId="{086C50EA-0D68-4746-B25C-4A5EA65B4A5A}" destId="{DD91071B-CA71-47FC-A110-55CF3C6C8D87}" srcOrd="2" destOrd="0" presId="urn:microsoft.com/office/officeart/2009/3/layout/SubStepProcess"/>
    <dgm:cxn modelId="{361F5D5C-253C-401A-832F-9FAD316D767E}" type="presParOf" srcId="{086C50EA-0D68-4746-B25C-4A5EA65B4A5A}" destId="{87248D3D-1FD2-4B9A-8037-BAE495A766D6}" srcOrd="3" destOrd="0" presId="urn:microsoft.com/office/officeart/2009/3/layout/SubStepProcess"/>
    <dgm:cxn modelId="{DCC1E0E0-3062-4816-B882-1C71DA191F1A}" type="presParOf" srcId="{086C50EA-0D68-4746-B25C-4A5EA65B4A5A}" destId="{546C2780-080A-47B9-AB30-7A1AB7EC25DD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35DB5-C434-4F58-8B79-43D15DEBB4A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B8D001-E65F-4335-8733-54FE7762F245}">
      <dgm:prSet phldrT="[Text]" custT="1"/>
      <dgm:spPr>
        <a:solidFill>
          <a:schemeClr val="accent6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2000" dirty="0">
              <a:latin typeface="Helvetica" panose="020B0604020202020204" pitchFamily="34" charset="0"/>
              <a:cs typeface="Helvetica" panose="020B0604020202020204" pitchFamily="34" charset="0"/>
            </a:rPr>
            <a:t>IAG</a:t>
          </a:r>
        </a:p>
      </dgm:t>
    </dgm:pt>
    <dgm:pt modelId="{D115800F-CC81-483E-8B81-3F207E272C29}" type="parTrans" cxnId="{18A88525-325A-4E27-95BE-8C1AC1EA20AE}">
      <dgm:prSet/>
      <dgm:spPr/>
      <dgm:t>
        <a:bodyPr/>
        <a:lstStyle/>
        <a:p>
          <a:endParaRPr lang="en-GB"/>
        </a:p>
      </dgm:t>
    </dgm:pt>
    <dgm:pt modelId="{1054156C-E54B-4F0F-A5F6-948F92B0C00A}" type="sibTrans" cxnId="{18A88525-325A-4E27-95BE-8C1AC1EA20AE}">
      <dgm:prSet/>
      <dgm:spPr/>
      <dgm:t>
        <a:bodyPr/>
        <a:lstStyle/>
        <a:p>
          <a:endParaRPr lang="en-GB"/>
        </a:p>
      </dgm:t>
    </dgm:pt>
    <dgm:pt modelId="{DDFBBA3E-DBA7-48CF-BE2F-C3B318549EAF}">
      <dgm:prSet phldrT="[Text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700" dirty="0">
              <a:latin typeface="Helvetica" panose="020B0604020202020204" pitchFamily="34" charset="0"/>
              <a:cs typeface="Helvetica" panose="020B0604020202020204" pitchFamily="34" charset="0"/>
            </a:rPr>
            <a:t>Residual Entitlement</a:t>
          </a:r>
        </a:p>
      </dgm:t>
    </dgm:pt>
    <dgm:pt modelId="{4E857ED5-EF46-43DF-A2B5-5E4130D01BB0}" type="parTrans" cxnId="{660CC7B1-1D17-4D1F-B2AB-56428A0F7399}">
      <dgm:prSet/>
      <dgm:spPr/>
      <dgm:t>
        <a:bodyPr/>
        <a:lstStyle/>
        <a:p>
          <a:endParaRPr lang="en-GB"/>
        </a:p>
      </dgm:t>
    </dgm:pt>
    <dgm:pt modelId="{0C706D37-A4A8-427E-A933-6D0808CD0D07}" type="sibTrans" cxnId="{660CC7B1-1D17-4D1F-B2AB-56428A0F7399}">
      <dgm:prSet/>
      <dgm:spPr/>
      <dgm:t>
        <a:bodyPr/>
        <a:lstStyle/>
        <a:p>
          <a:endParaRPr lang="en-GB"/>
        </a:p>
      </dgm:t>
    </dgm:pt>
    <dgm:pt modelId="{6BD5D3D3-BB87-4DBF-B539-46F4C1FC27BD}">
      <dgm:prSet phldrT="[Text]" custT="1"/>
      <dgm:spPr>
        <a:solidFill>
          <a:srgbClr val="00B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300" dirty="0">
              <a:latin typeface="Helvetica" panose="020B0604020202020204" pitchFamily="34" charset="0"/>
              <a:cs typeface="Helvetica" panose="020B0604020202020204" pitchFamily="34" charset="0"/>
            </a:rPr>
            <a:t>Administration</a:t>
          </a:r>
        </a:p>
      </dgm:t>
    </dgm:pt>
    <dgm:pt modelId="{3C2F248C-AAE5-437E-A4B7-80964ECB1615}" type="parTrans" cxnId="{4B08EB3C-41E1-487E-90F8-A2A1A1D277E4}">
      <dgm:prSet/>
      <dgm:spPr/>
      <dgm:t>
        <a:bodyPr/>
        <a:lstStyle/>
        <a:p>
          <a:endParaRPr lang="en-GB"/>
        </a:p>
      </dgm:t>
    </dgm:pt>
    <dgm:pt modelId="{E981AC34-9625-46AC-B0AD-90C1AD99D35C}" type="sibTrans" cxnId="{4B08EB3C-41E1-487E-90F8-A2A1A1D277E4}">
      <dgm:prSet/>
      <dgm:spPr/>
      <dgm:t>
        <a:bodyPr/>
        <a:lstStyle/>
        <a:p>
          <a:endParaRPr lang="en-GB"/>
        </a:p>
      </dgm:t>
    </dgm:pt>
    <dgm:pt modelId="{81B8B577-8C40-448C-B9A5-526457963259}" type="pres">
      <dgm:prSet presAssocID="{8FB35DB5-C434-4F58-8B79-43D15DEBB4A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AB7A622-6CFA-491E-8862-6DCE2F32E4F2}" type="pres">
      <dgm:prSet presAssocID="{8FB35DB5-C434-4F58-8B79-43D15DEBB4A4}" presName="cycle" presStyleCnt="0"/>
      <dgm:spPr/>
    </dgm:pt>
    <dgm:pt modelId="{1137D3FF-6D42-4663-A2BC-F73B9EA0AC7F}" type="pres">
      <dgm:prSet presAssocID="{8FB35DB5-C434-4F58-8B79-43D15DEBB4A4}" presName="centerShape" presStyleCnt="0"/>
      <dgm:spPr/>
    </dgm:pt>
    <dgm:pt modelId="{1C9A0F9B-479E-48B6-A6EE-1D4A4A42E610}" type="pres">
      <dgm:prSet presAssocID="{8FB35DB5-C434-4F58-8B79-43D15DEBB4A4}" presName="connSite" presStyleLbl="node1" presStyleIdx="0" presStyleCnt="4"/>
      <dgm:spPr/>
    </dgm:pt>
    <dgm:pt modelId="{D22222C1-387E-41D3-8CA2-FC957457E749}" type="pres">
      <dgm:prSet presAssocID="{8FB35DB5-C434-4F58-8B79-43D15DEBB4A4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811686-7206-4662-8E1C-7546C605086B}" type="pres">
      <dgm:prSet presAssocID="{D115800F-CC81-483E-8B81-3F207E272C29}" presName="Name25" presStyleLbl="parChTrans1D1" presStyleIdx="0" presStyleCnt="3"/>
      <dgm:spPr/>
    </dgm:pt>
    <dgm:pt modelId="{6D149473-352B-4D36-A7B0-A6A2484A96F0}" type="pres">
      <dgm:prSet presAssocID="{C7B8D001-E65F-4335-8733-54FE7762F245}" presName="node" presStyleCnt="0"/>
      <dgm:spPr/>
    </dgm:pt>
    <dgm:pt modelId="{0290CCBE-E2F0-4342-8354-CFB13802434B}" type="pres">
      <dgm:prSet presAssocID="{C7B8D001-E65F-4335-8733-54FE7762F24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3E91A8CE-5A1D-4C03-BA25-33D7BE5A59A4}" type="pres">
      <dgm:prSet presAssocID="{C7B8D001-E65F-4335-8733-54FE7762F245}" presName="childNode" presStyleLbl="revTx" presStyleIdx="0" presStyleCnt="0">
        <dgm:presLayoutVars>
          <dgm:bulletEnabled val="1"/>
        </dgm:presLayoutVars>
      </dgm:prSet>
      <dgm:spPr/>
    </dgm:pt>
    <dgm:pt modelId="{DC8DEEF5-4302-448D-9C88-04D71D5DCBA0}" type="pres">
      <dgm:prSet presAssocID="{4E857ED5-EF46-43DF-A2B5-5E4130D01BB0}" presName="Name25" presStyleLbl="parChTrans1D1" presStyleIdx="1" presStyleCnt="3"/>
      <dgm:spPr/>
    </dgm:pt>
    <dgm:pt modelId="{016B49E6-AE04-4EDB-B146-5E9868829233}" type="pres">
      <dgm:prSet presAssocID="{DDFBBA3E-DBA7-48CF-BE2F-C3B318549EAF}" presName="node" presStyleCnt="0"/>
      <dgm:spPr/>
    </dgm:pt>
    <dgm:pt modelId="{22D0915B-3E1C-407C-B1A4-1F7C84658A21}" type="pres">
      <dgm:prSet presAssocID="{DDFBBA3E-DBA7-48CF-BE2F-C3B318549EAF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7E208DF-16DD-4D10-9143-DC9DBDC4D639}" type="pres">
      <dgm:prSet presAssocID="{DDFBBA3E-DBA7-48CF-BE2F-C3B318549EAF}" presName="childNode" presStyleLbl="revTx" presStyleIdx="0" presStyleCnt="0">
        <dgm:presLayoutVars>
          <dgm:bulletEnabled val="1"/>
        </dgm:presLayoutVars>
      </dgm:prSet>
      <dgm:spPr/>
    </dgm:pt>
    <dgm:pt modelId="{87683D81-F30B-4CC3-8DFD-5F8D6293E060}" type="pres">
      <dgm:prSet presAssocID="{3C2F248C-AAE5-437E-A4B7-80964ECB1615}" presName="Name25" presStyleLbl="parChTrans1D1" presStyleIdx="2" presStyleCnt="3"/>
      <dgm:spPr/>
    </dgm:pt>
    <dgm:pt modelId="{BBE9B1EE-3CF5-4E16-9909-50C74185A769}" type="pres">
      <dgm:prSet presAssocID="{6BD5D3D3-BB87-4DBF-B539-46F4C1FC27BD}" presName="node" presStyleCnt="0"/>
      <dgm:spPr/>
    </dgm:pt>
    <dgm:pt modelId="{F62B8896-8291-47A3-842D-B1F084E5812D}" type="pres">
      <dgm:prSet presAssocID="{6BD5D3D3-BB87-4DBF-B539-46F4C1FC27BD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42ABE8D4-D947-4705-B331-CE24DCCCD875}" type="pres">
      <dgm:prSet presAssocID="{6BD5D3D3-BB87-4DBF-B539-46F4C1FC27B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8229D14-E372-44A0-9553-44EFAB5E6239}" type="presOf" srcId="{6BD5D3D3-BB87-4DBF-B539-46F4C1FC27BD}" destId="{F62B8896-8291-47A3-842D-B1F084E5812D}" srcOrd="0" destOrd="0" presId="urn:microsoft.com/office/officeart/2005/8/layout/radial2"/>
    <dgm:cxn modelId="{18A88525-325A-4E27-95BE-8C1AC1EA20AE}" srcId="{8FB35DB5-C434-4F58-8B79-43D15DEBB4A4}" destId="{C7B8D001-E65F-4335-8733-54FE7762F245}" srcOrd="0" destOrd="0" parTransId="{D115800F-CC81-483E-8B81-3F207E272C29}" sibTransId="{1054156C-E54B-4F0F-A5F6-948F92B0C00A}"/>
    <dgm:cxn modelId="{4B08EB3C-41E1-487E-90F8-A2A1A1D277E4}" srcId="{8FB35DB5-C434-4F58-8B79-43D15DEBB4A4}" destId="{6BD5D3D3-BB87-4DBF-B539-46F4C1FC27BD}" srcOrd="2" destOrd="0" parTransId="{3C2F248C-AAE5-437E-A4B7-80964ECB1615}" sibTransId="{E981AC34-9625-46AC-B0AD-90C1AD99D35C}"/>
    <dgm:cxn modelId="{57DEA23D-2F60-4F5B-B4DB-7A007F21045C}" type="presOf" srcId="{D115800F-CC81-483E-8B81-3F207E272C29}" destId="{97811686-7206-4662-8E1C-7546C605086B}" srcOrd="0" destOrd="0" presId="urn:microsoft.com/office/officeart/2005/8/layout/radial2"/>
    <dgm:cxn modelId="{B7D85840-6B0E-4B9F-B2E4-07310371720D}" type="presOf" srcId="{C7B8D001-E65F-4335-8733-54FE7762F245}" destId="{0290CCBE-E2F0-4342-8354-CFB13802434B}" srcOrd="0" destOrd="0" presId="urn:microsoft.com/office/officeart/2005/8/layout/radial2"/>
    <dgm:cxn modelId="{BC28265B-3042-4B0A-A1C8-2B67ADA4AEFA}" type="presOf" srcId="{8FB35DB5-C434-4F58-8B79-43D15DEBB4A4}" destId="{81B8B577-8C40-448C-B9A5-526457963259}" srcOrd="0" destOrd="0" presId="urn:microsoft.com/office/officeart/2005/8/layout/radial2"/>
    <dgm:cxn modelId="{05865587-8976-4C9F-9547-3E88C3B571E4}" type="presOf" srcId="{3C2F248C-AAE5-437E-A4B7-80964ECB1615}" destId="{87683D81-F30B-4CC3-8DFD-5F8D6293E060}" srcOrd="0" destOrd="0" presId="urn:microsoft.com/office/officeart/2005/8/layout/radial2"/>
    <dgm:cxn modelId="{EC3782A6-1AF2-4939-9EA1-B673ADC032A0}" type="presOf" srcId="{4E857ED5-EF46-43DF-A2B5-5E4130D01BB0}" destId="{DC8DEEF5-4302-448D-9C88-04D71D5DCBA0}" srcOrd="0" destOrd="0" presId="urn:microsoft.com/office/officeart/2005/8/layout/radial2"/>
    <dgm:cxn modelId="{660CC7B1-1D17-4D1F-B2AB-56428A0F7399}" srcId="{8FB35DB5-C434-4F58-8B79-43D15DEBB4A4}" destId="{DDFBBA3E-DBA7-48CF-BE2F-C3B318549EAF}" srcOrd="1" destOrd="0" parTransId="{4E857ED5-EF46-43DF-A2B5-5E4130D01BB0}" sibTransId="{0C706D37-A4A8-427E-A933-6D0808CD0D07}"/>
    <dgm:cxn modelId="{4DD01BBB-625C-4859-880E-3736ECEDE1A8}" type="presOf" srcId="{DDFBBA3E-DBA7-48CF-BE2F-C3B318549EAF}" destId="{22D0915B-3E1C-407C-B1A4-1F7C84658A21}" srcOrd="0" destOrd="0" presId="urn:microsoft.com/office/officeart/2005/8/layout/radial2"/>
    <dgm:cxn modelId="{9F459591-D631-42F5-9C35-0F2440C756AB}" type="presParOf" srcId="{81B8B577-8C40-448C-B9A5-526457963259}" destId="{BAB7A622-6CFA-491E-8862-6DCE2F32E4F2}" srcOrd="0" destOrd="0" presId="urn:microsoft.com/office/officeart/2005/8/layout/radial2"/>
    <dgm:cxn modelId="{5D8F4915-52D5-41F4-80AC-82F5282F6E67}" type="presParOf" srcId="{BAB7A622-6CFA-491E-8862-6DCE2F32E4F2}" destId="{1137D3FF-6D42-4663-A2BC-F73B9EA0AC7F}" srcOrd="0" destOrd="0" presId="urn:microsoft.com/office/officeart/2005/8/layout/radial2"/>
    <dgm:cxn modelId="{179027C2-A854-4CCF-B02C-2701EC960BC7}" type="presParOf" srcId="{1137D3FF-6D42-4663-A2BC-F73B9EA0AC7F}" destId="{1C9A0F9B-479E-48B6-A6EE-1D4A4A42E610}" srcOrd="0" destOrd="0" presId="urn:microsoft.com/office/officeart/2005/8/layout/radial2"/>
    <dgm:cxn modelId="{C40B7597-E1B9-4532-9CDE-F513C73E57D8}" type="presParOf" srcId="{1137D3FF-6D42-4663-A2BC-F73B9EA0AC7F}" destId="{D22222C1-387E-41D3-8CA2-FC957457E749}" srcOrd="1" destOrd="0" presId="urn:microsoft.com/office/officeart/2005/8/layout/radial2"/>
    <dgm:cxn modelId="{778D1C9B-DC89-4AA5-AF8A-1E6C208819B7}" type="presParOf" srcId="{BAB7A622-6CFA-491E-8862-6DCE2F32E4F2}" destId="{97811686-7206-4662-8E1C-7546C605086B}" srcOrd="1" destOrd="0" presId="urn:microsoft.com/office/officeart/2005/8/layout/radial2"/>
    <dgm:cxn modelId="{920068E3-D33B-4817-9EE7-8AF60B038F42}" type="presParOf" srcId="{BAB7A622-6CFA-491E-8862-6DCE2F32E4F2}" destId="{6D149473-352B-4D36-A7B0-A6A2484A96F0}" srcOrd="2" destOrd="0" presId="urn:microsoft.com/office/officeart/2005/8/layout/radial2"/>
    <dgm:cxn modelId="{36B95762-5C91-43C7-B509-20246E8B22E8}" type="presParOf" srcId="{6D149473-352B-4D36-A7B0-A6A2484A96F0}" destId="{0290CCBE-E2F0-4342-8354-CFB13802434B}" srcOrd="0" destOrd="0" presId="urn:microsoft.com/office/officeart/2005/8/layout/radial2"/>
    <dgm:cxn modelId="{28A16FCA-AA60-47F4-8AE3-29DCA1156DBF}" type="presParOf" srcId="{6D149473-352B-4D36-A7B0-A6A2484A96F0}" destId="{3E91A8CE-5A1D-4C03-BA25-33D7BE5A59A4}" srcOrd="1" destOrd="0" presId="urn:microsoft.com/office/officeart/2005/8/layout/radial2"/>
    <dgm:cxn modelId="{EE5CE1E8-010B-4087-AF18-BCBD82969E25}" type="presParOf" srcId="{BAB7A622-6CFA-491E-8862-6DCE2F32E4F2}" destId="{DC8DEEF5-4302-448D-9C88-04D71D5DCBA0}" srcOrd="3" destOrd="0" presId="urn:microsoft.com/office/officeart/2005/8/layout/radial2"/>
    <dgm:cxn modelId="{6756F9CE-237C-46F3-A120-CE018819DF7E}" type="presParOf" srcId="{BAB7A622-6CFA-491E-8862-6DCE2F32E4F2}" destId="{016B49E6-AE04-4EDB-B146-5E9868829233}" srcOrd="4" destOrd="0" presId="urn:microsoft.com/office/officeart/2005/8/layout/radial2"/>
    <dgm:cxn modelId="{A2D7559E-DED0-49D5-8B91-8C68FC191569}" type="presParOf" srcId="{016B49E6-AE04-4EDB-B146-5E9868829233}" destId="{22D0915B-3E1C-407C-B1A4-1F7C84658A21}" srcOrd="0" destOrd="0" presId="urn:microsoft.com/office/officeart/2005/8/layout/radial2"/>
    <dgm:cxn modelId="{055E4D13-6DC0-4BE5-B499-A3FFD8698DC8}" type="presParOf" srcId="{016B49E6-AE04-4EDB-B146-5E9868829233}" destId="{07E208DF-16DD-4D10-9143-DC9DBDC4D639}" srcOrd="1" destOrd="0" presId="urn:microsoft.com/office/officeart/2005/8/layout/radial2"/>
    <dgm:cxn modelId="{DC65E138-D74D-4FC1-B605-AF242CAA50EE}" type="presParOf" srcId="{BAB7A622-6CFA-491E-8862-6DCE2F32E4F2}" destId="{87683D81-F30B-4CC3-8DFD-5F8D6293E060}" srcOrd="5" destOrd="0" presId="urn:microsoft.com/office/officeart/2005/8/layout/radial2"/>
    <dgm:cxn modelId="{C249C6B4-7C3B-475F-91F3-34D1DAB1E6DA}" type="presParOf" srcId="{BAB7A622-6CFA-491E-8862-6DCE2F32E4F2}" destId="{BBE9B1EE-3CF5-4E16-9909-50C74185A769}" srcOrd="6" destOrd="0" presId="urn:microsoft.com/office/officeart/2005/8/layout/radial2"/>
    <dgm:cxn modelId="{9EED4872-42EA-49DD-9EBF-A8E8EDDECA77}" type="presParOf" srcId="{BBE9B1EE-3CF5-4E16-9909-50C74185A769}" destId="{F62B8896-8291-47A3-842D-B1F084E5812D}" srcOrd="0" destOrd="0" presId="urn:microsoft.com/office/officeart/2005/8/layout/radial2"/>
    <dgm:cxn modelId="{09243263-C33E-4803-AE9A-5A83C4E9EB70}" type="presParOf" srcId="{BBE9B1EE-3CF5-4E16-9909-50C74185A769}" destId="{42ABE8D4-D947-4705-B331-CE24DCCCD87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A2701-BC85-4F27-9DCC-FEC33C5757C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5295D8-10F0-4323-B132-E934B1E7ADDE}">
      <dgm:prSet phldrT="[Text]" custT="1"/>
      <dgm:spPr/>
      <dgm:t>
        <a:bodyPr/>
        <a:lstStyle/>
        <a:p>
          <a:r>
            <a:rPr lang="en-GB" sz="1800" b="0" i="0" dirty="0">
              <a:latin typeface="Helvetica" panose="020B0604020202020204" pitchFamily="34" charset="0"/>
              <a:cs typeface="Helvetica" panose="020B0604020202020204" pitchFamily="34" charset="0"/>
            </a:rPr>
            <a:t>Maximum loan amounts remain unchanged</a:t>
          </a:r>
          <a:endParaRPr lang="en-GB" sz="18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4DF841-E543-47C2-A6B5-0D56F2613C0B}" type="parTrans" cxnId="{5A752FD7-A662-4374-8F56-4F21E26D3F22}">
      <dgm:prSet/>
      <dgm:spPr/>
      <dgm:t>
        <a:bodyPr/>
        <a:lstStyle/>
        <a:p>
          <a:endParaRPr lang="en-GB"/>
        </a:p>
      </dgm:t>
    </dgm:pt>
    <dgm:pt modelId="{05FC0205-8F14-4BC7-B661-E325A800E430}" type="sibTrans" cxnId="{5A752FD7-A662-4374-8F56-4F21E26D3F22}">
      <dgm:prSet/>
      <dgm:spPr/>
      <dgm:t>
        <a:bodyPr/>
        <a:lstStyle/>
        <a:p>
          <a:endParaRPr lang="en-GB"/>
        </a:p>
      </dgm:t>
    </dgm:pt>
    <dgm:pt modelId="{F1586206-CB3F-4E07-864F-82651969F4E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24/25 contract</a:t>
          </a:r>
        </a:p>
      </dgm:t>
    </dgm:pt>
    <dgm:pt modelId="{D7BF3D7F-984B-44DC-8669-AE877ACB2AF2}" type="parTrans" cxnId="{92DB91EB-2D0C-43F0-8A26-2B5116626B88}">
      <dgm:prSet/>
      <dgm:spPr/>
      <dgm:t>
        <a:bodyPr/>
        <a:lstStyle/>
        <a:p>
          <a:endParaRPr lang="en-GB"/>
        </a:p>
      </dgm:t>
    </dgm:pt>
    <dgm:pt modelId="{8FE48B87-F233-41FE-A74D-70A03B891717}" type="sibTrans" cxnId="{92DB91EB-2D0C-43F0-8A26-2B5116626B88}">
      <dgm:prSet/>
      <dgm:spPr/>
      <dgm:t>
        <a:bodyPr/>
        <a:lstStyle/>
        <a:p>
          <a:endParaRPr lang="en-GB"/>
        </a:p>
      </dgm:t>
    </dgm:pt>
    <dgm:pt modelId="{BFDBBB47-C7D5-40F8-900A-6B068994EB5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ESFA Funding Rules to be published in Spring</a:t>
          </a:r>
        </a:p>
      </dgm:t>
    </dgm:pt>
    <dgm:pt modelId="{42E4B8DB-38A8-4AA2-9826-3A2F73E34BE3}" type="parTrans" cxnId="{212FE08A-9EFB-4D5F-A6C0-D047094DFF08}">
      <dgm:prSet/>
      <dgm:spPr/>
      <dgm:t>
        <a:bodyPr/>
        <a:lstStyle/>
        <a:p>
          <a:endParaRPr lang="en-GB"/>
        </a:p>
      </dgm:t>
    </dgm:pt>
    <dgm:pt modelId="{A39A078F-9853-4A30-8553-650B4172024A}" type="sibTrans" cxnId="{212FE08A-9EFB-4D5F-A6C0-D047094DFF08}">
      <dgm:prSet/>
      <dgm:spPr/>
      <dgm:t>
        <a:bodyPr/>
        <a:lstStyle/>
        <a:p>
          <a:endParaRPr lang="en-GB"/>
        </a:p>
      </dgm:t>
    </dgm:pt>
    <dgm:pt modelId="{FC83948A-6F4B-43C1-9A25-1B701E9BF43B}">
      <dgm:prSet custT="1"/>
      <dgm:spPr/>
      <dgm:t>
        <a:bodyPr/>
        <a:lstStyle/>
        <a:p>
          <a:pPr>
            <a:buFontTx/>
            <a:buNone/>
          </a:pPr>
          <a:r>
            <a:rPr lang="en-GB" sz="18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  <a:endParaRPr lang="en-GB" sz="1800" b="0" dirty="0">
            <a:solidFill>
              <a:srgbClr val="FF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6E35755-6EA8-41B2-84E6-4FAF6CE022FF}" type="parTrans" cxnId="{3754D552-AAC8-4ABE-A76A-C694D0C5331B}">
      <dgm:prSet/>
      <dgm:spPr/>
      <dgm:t>
        <a:bodyPr/>
        <a:lstStyle/>
        <a:p>
          <a:endParaRPr lang="en-GB"/>
        </a:p>
      </dgm:t>
    </dgm:pt>
    <dgm:pt modelId="{2961AE0C-4897-4154-8E39-8C563909CE9E}" type="sibTrans" cxnId="{3754D552-AAC8-4ABE-A76A-C694D0C5331B}">
      <dgm:prSet/>
      <dgm:spPr/>
      <dgm:t>
        <a:bodyPr/>
        <a:lstStyle/>
        <a:p>
          <a:endParaRPr lang="en-GB"/>
        </a:p>
      </dgm:t>
    </dgm:pt>
    <dgm:pt modelId="{7E03C0DD-5DD4-460C-8FF6-371C822F9D47}">
      <dgm:prSet custT="1"/>
      <dgm:spPr/>
      <dgm:t>
        <a:bodyPr/>
        <a:lstStyle/>
        <a:p>
          <a:pPr>
            <a:buFontTx/>
            <a:buNone/>
          </a:pPr>
          <a:r>
            <a:rPr lang="en-GB" sz="16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Criteria</a:t>
          </a:r>
        </a:p>
        <a:p>
          <a:pPr>
            <a:buFontTx/>
            <a:buNone/>
          </a:pPr>
          <a:r>
            <a:rPr lang="en-GB" sz="16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Growth/Reductions</a:t>
          </a:r>
          <a:endParaRPr lang="en-GB" sz="1600" b="0" dirty="0">
            <a:solidFill>
              <a:srgbClr val="FF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E934686-1F43-4588-B8BB-D58FA5B42111}" type="sibTrans" cxnId="{76F5D211-D536-44B4-8B65-421A4729556F}">
      <dgm:prSet/>
      <dgm:spPr/>
      <dgm:t>
        <a:bodyPr/>
        <a:lstStyle/>
        <a:p>
          <a:endParaRPr lang="en-GB"/>
        </a:p>
      </dgm:t>
    </dgm:pt>
    <dgm:pt modelId="{922D61CA-4A0E-4ABF-B3E6-66C5BCD753C1}" type="parTrans" cxnId="{76F5D211-D536-44B4-8B65-421A4729556F}">
      <dgm:prSet/>
      <dgm:spPr/>
      <dgm:t>
        <a:bodyPr/>
        <a:lstStyle/>
        <a:p>
          <a:endParaRPr lang="en-GB"/>
        </a:p>
      </dgm:t>
    </dgm:pt>
    <dgm:pt modelId="{226D1451-0E13-4A5D-BB1A-3C2B0DE8CA84}" type="pres">
      <dgm:prSet presAssocID="{FCEA2701-BC85-4F27-9DCC-FEC33C5757C3}" presName="rootnode" presStyleCnt="0">
        <dgm:presLayoutVars>
          <dgm:chMax/>
          <dgm:chPref/>
          <dgm:dir/>
          <dgm:animLvl val="lvl"/>
        </dgm:presLayoutVars>
      </dgm:prSet>
      <dgm:spPr/>
    </dgm:pt>
    <dgm:pt modelId="{FCA14521-34C6-4F66-A5FF-66D75F0858EC}" type="pres">
      <dgm:prSet presAssocID="{735295D8-10F0-4323-B132-E934B1E7ADDE}" presName="composite" presStyleCnt="0"/>
      <dgm:spPr/>
    </dgm:pt>
    <dgm:pt modelId="{282B93DA-06E1-4609-B765-C4E70B836C5C}" type="pres">
      <dgm:prSet presAssocID="{735295D8-10F0-4323-B132-E934B1E7ADDE}" presName="LShape" presStyleLbl="alignNode1" presStyleIdx="0" presStyleCnt="9"/>
      <dgm:spPr>
        <a:solidFill>
          <a:srgbClr val="B11030"/>
        </a:solidFill>
        <a:ln>
          <a:solidFill>
            <a:srgbClr val="B11030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39C2581-973A-497A-90DF-3E8F287CCA30}" type="pres">
      <dgm:prSet presAssocID="{735295D8-10F0-4323-B132-E934B1E7ADDE}" presName="ParentText" presStyleLbl="revTx" presStyleIdx="0" presStyleCnt="5" custLinFactNeighborX="3688" custLinFactNeighborY="9966">
        <dgm:presLayoutVars>
          <dgm:chMax val="0"/>
          <dgm:chPref val="0"/>
          <dgm:bulletEnabled val="1"/>
        </dgm:presLayoutVars>
      </dgm:prSet>
      <dgm:spPr/>
    </dgm:pt>
    <dgm:pt modelId="{7E708526-88AD-489C-AAE2-FCC52DD49F48}" type="pres">
      <dgm:prSet presAssocID="{735295D8-10F0-4323-B132-E934B1E7ADDE}" presName="Triangle" presStyleLbl="alignNode1" presStyleIdx="1" presStyleCnt="9"/>
      <dgm:spPr>
        <a:solidFill>
          <a:srgbClr val="B11030"/>
        </a:solidFill>
        <a:ln>
          <a:solidFill>
            <a:srgbClr val="B11030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8E368DE-F13C-4C30-9913-296EB057D08F}" type="pres">
      <dgm:prSet presAssocID="{05FC0205-8F14-4BC7-B661-E325A800E430}" presName="sibTrans" presStyleCnt="0"/>
      <dgm:spPr/>
    </dgm:pt>
    <dgm:pt modelId="{7F0C52DD-0A77-479A-9B4E-56BC1C9D0F21}" type="pres">
      <dgm:prSet presAssocID="{05FC0205-8F14-4BC7-B661-E325A800E430}" presName="space" presStyleCnt="0"/>
      <dgm:spPr/>
    </dgm:pt>
    <dgm:pt modelId="{B06001D6-E941-4B49-B06A-767E4B2C8B70}" type="pres">
      <dgm:prSet presAssocID="{F1586206-CB3F-4E07-864F-82651969F4E8}" presName="composite" presStyleCnt="0"/>
      <dgm:spPr/>
    </dgm:pt>
    <dgm:pt modelId="{9C90E60F-1899-4622-B71D-259F1374816B}" type="pres">
      <dgm:prSet presAssocID="{F1586206-CB3F-4E07-864F-82651969F4E8}" presName="LShape" presStyleLbl="alignNode1" presStyleIdx="2" presStyleCnt="9"/>
      <dgm:spPr>
        <a:solidFill>
          <a:srgbClr val="F7CA18"/>
        </a:solidFill>
        <a:ln>
          <a:solidFill>
            <a:srgbClr val="F7CA1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92A03D7-FA6D-46E4-BFDA-1C531952A988}" type="pres">
      <dgm:prSet presAssocID="{F1586206-CB3F-4E07-864F-82651969F4E8}" presName="ParentText" presStyleLbl="revTx" presStyleIdx="1" presStyleCnt="5" custLinFactNeighborX="6080" custLinFactNeighborY="7475">
        <dgm:presLayoutVars>
          <dgm:chMax val="0"/>
          <dgm:chPref val="0"/>
          <dgm:bulletEnabled val="1"/>
        </dgm:presLayoutVars>
      </dgm:prSet>
      <dgm:spPr/>
    </dgm:pt>
    <dgm:pt modelId="{1864F921-3D2B-466D-B4F2-F1D22929B6CF}" type="pres">
      <dgm:prSet presAssocID="{F1586206-CB3F-4E07-864F-82651969F4E8}" presName="Triangle" presStyleLbl="alignNode1" presStyleIdx="3" presStyleCnt="9"/>
      <dgm:spPr>
        <a:solidFill>
          <a:srgbClr val="F7CA18"/>
        </a:solidFill>
        <a:ln>
          <a:solidFill>
            <a:srgbClr val="F7CA1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0CAB467-F2A8-4550-B231-B43A0B1168B8}" type="pres">
      <dgm:prSet presAssocID="{8FE48B87-F233-41FE-A74D-70A03B891717}" presName="sibTrans" presStyleCnt="0"/>
      <dgm:spPr/>
    </dgm:pt>
    <dgm:pt modelId="{63B1E968-53AC-4FE4-B99C-0AE0D3580D1C}" type="pres">
      <dgm:prSet presAssocID="{8FE48B87-F233-41FE-A74D-70A03B891717}" presName="space" presStyleCnt="0"/>
      <dgm:spPr/>
    </dgm:pt>
    <dgm:pt modelId="{58D21464-54BC-4A19-94BC-70DCFC65AA9D}" type="pres">
      <dgm:prSet presAssocID="{BFDBBB47-C7D5-40F8-900A-6B068994EB59}" presName="composite" presStyleCnt="0"/>
      <dgm:spPr/>
    </dgm:pt>
    <dgm:pt modelId="{291BC8B7-887B-46B0-A2B5-3C97739D55BC}" type="pres">
      <dgm:prSet presAssocID="{BFDBBB47-C7D5-40F8-900A-6B068994EB59}" presName="LShape" presStyleLbl="alignNode1" presStyleIdx="4" presStyleCnt="9"/>
      <dgm:spPr>
        <a:solidFill>
          <a:srgbClr val="ABE338"/>
        </a:solidFill>
        <a:ln>
          <a:solidFill>
            <a:srgbClr val="ABE33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C21987B-957C-43C9-B45D-529BA50E8459}" type="pres">
      <dgm:prSet presAssocID="{BFDBBB47-C7D5-40F8-900A-6B068994EB59}" presName="ParentText" presStyleLbl="revTx" presStyleIdx="2" presStyleCnt="5" custLinFactNeighborX="3276" custLinFactNeighborY="1899">
        <dgm:presLayoutVars>
          <dgm:chMax val="0"/>
          <dgm:chPref val="0"/>
          <dgm:bulletEnabled val="1"/>
        </dgm:presLayoutVars>
      </dgm:prSet>
      <dgm:spPr/>
    </dgm:pt>
    <dgm:pt modelId="{75892C92-9B56-4A58-B257-A06AB69CD644}" type="pres">
      <dgm:prSet presAssocID="{BFDBBB47-C7D5-40F8-900A-6B068994EB59}" presName="Triangle" presStyleLbl="alignNode1" presStyleIdx="5" presStyleCnt="9"/>
      <dgm:spPr>
        <a:solidFill>
          <a:srgbClr val="ABE338"/>
        </a:solidFill>
        <a:ln>
          <a:solidFill>
            <a:srgbClr val="ABE338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33806FF-DC11-4092-8272-B598BEBFCA7C}" type="pres">
      <dgm:prSet presAssocID="{A39A078F-9853-4A30-8553-650B4172024A}" presName="sibTrans" presStyleCnt="0"/>
      <dgm:spPr/>
    </dgm:pt>
    <dgm:pt modelId="{83ED285A-81CD-45AA-ACD4-FFDA9EC0257B}" type="pres">
      <dgm:prSet presAssocID="{A39A078F-9853-4A30-8553-650B4172024A}" presName="space" presStyleCnt="0"/>
      <dgm:spPr/>
    </dgm:pt>
    <dgm:pt modelId="{602D4D2B-97AF-44A9-8E95-75AF24C26CB9}" type="pres">
      <dgm:prSet presAssocID="{FC83948A-6F4B-43C1-9A25-1B701E9BF43B}" presName="composite" presStyleCnt="0"/>
      <dgm:spPr/>
    </dgm:pt>
    <dgm:pt modelId="{D6DEBECE-0AC9-49BA-AAFD-AAE9AD8BA6E2}" type="pres">
      <dgm:prSet presAssocID="{FC83948A-6F4B-43C1-9A25-1B701E9BF43B}" presName="LShape" presStyleLbl="alignNode1" presStyleIdx="6" presStyleCnt="9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B931FFF-CB97-4DDA-862F-968A1D2D8ED2}" type="pres">
      <dgm:prSet presAssocID="{FC83948A-6F4B-43C1-9A25-1B701E9BF43B}" presName="ParentText" presStyleLbl="revTx" presStyleIdx="3" presStyleCnt="5" custLinFactNeighborX="1638" custLinFactNeighborY="2507">
        <dgm:presLayoutVars>
          <dgm:chMax val="0"/>
          <dgm:chPref val="0"/>
          <dgm:bulletEnabled val="1"/>
        </dgm:presLayoutVars>
      </dgm:prSet>
      <dgm:spPr/>
    </dgm:pt>
    <dgm:pt modelId="{524BB38D-120B-4329-8E61-B2F424C6427A}" type="pres">
      <dgm:prSet presAssocID="{FC83948A-6F4B-43C1-9A25-1B701E9BF43B}" presName="Triangle" presStyleLbl="alignNode1" presStyleIdx="7" presStyleCnt="9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E8C1AD0-9E16-4260-9AAB-4657689EDDDB}" type="pres">
      <dgm:prSet presAssocID="{2961AE0C-4897-4154-8E39-8C563909CE9E}" presName="sibTrans" presStyleCnt="0"/>
      <dgm:spPr/>
    </dgm:pt>
    <dgm:pt modelId="{7D254796-3ADC-42B4-8535-E9D2EDCEEF19}" type="pres">
      <dgm:prSet presAssocID="{2961AE0C-4897-4154-8E39-8C563909CE9E}" presName="space" presStyleCnt="0"/>
      <dgm:spPr/>
    </dgm:pt>
    <dgm:pt modelId="{12B5DB9D-38C3-49FC-B38E-AB15ED9D0BCA}" type="pres">
      <dgm:prSet presAssocID="{7E03C0DD-5DD4-460C-8FF6-371C822F9D47}" presName="composite" presStyleCnt="0"/>
      <dgm:spPr/>
    </dgm:pt>
    <dgm:pt modelId="{FECC4ECD-E1B3-4D2A-8B00-530A036E7AC2}" type="pres">
      <dgm:prSet presAssocID="{7E03C0DD-5DD4-460C-8FF6-371C822F9D47}" presName="LShape" presStyleLbl="alignNode1" presStyleIdx="8" presStyleCnt="9"/>
      <dgm:spPr>
        <a:solidFill>
          <a:srgbClr val="3E107A"/>
        </a:solidFill>
        <a:ln>
          <a:solidFill>
            <a:srgbClr val="3E107A"/>
          </a:solidFill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FB7052B-31E1-4F6D-8AF9-5688669DD64A}" type="pres">
      <dgm:prSet presAssocID="{7E03C0DD-5DD4-460C-8FF6-371C822F9D47}" presName="ParentText" presStyleLbl="revTx" presStyleIdx="4" presStyleCnt="5" custLinFactNeighborX="4368" custLinFactNeighborY="4466">
        <dgm:presLayoutVars>
          <dgm:chMax val="0"/>
          <dgm:chPref val="0"/>
          <dgm:bulletEnabled val="1"/>
        </dgm:presLayoutVars>
      </dgm:prSet>
      <dgm:spPr/>
    </dgm:pt>
  </dgm:ptLst>
  <dgm:cxnLst>
    <dgm:cxn modelId="{76F5D211-D536-44B4-8B65-421A4729556F}" srcId="{FCEA2701-BC85-4F27-9DCC-FEC33C5757C3}" destId="{7E03C0DD-5DD4-460C-8FF6-371C822F9D47}" srcOrd="4" destOrd="0" parTransId="{922D61CA-4A0E-4ABF-B3E6-66C5BCD753C1}" sibTransId="{3E934686-1F43-4588-B8BB-D58FA5B42111}"/>
    <dgm:cxn modelId="{2DB5D55F-D516-4595-A866-26E1FA2B5996}" type="presOf" srcId="{FCEA2701-BC85-4F27-9DCC-FEC33C5757C3}" destId="{226D1451-0E13-4A5D-BB1A-3C2B0DE8CA84}" srcOrd="0" destOrd="0" presId="urn:microsoft.com/office/officeart/2009/3/layout/StepUpProcess"/>
    <dgm:cxn modelId="{5F94424C-332C-48FB-A6F4-6E2B4B0EB232}" type="presOf" srcId="{BFDBBB47-C7D5-40F8-900A-6B068994EB59}" destId="{5C21987B-957C-43C9-B45D-529BA50E8459}" srcOrd="0" destOrd="0" presId="urn:microsoft.com/office/officeart/2009/3/layout/StepUpProcess"/>
    <dgm:cxn modelId="{3754D552-AAC8-4ABE-A76A-C694D0C5331B}" srcId="{FCEA2701-BC85-4F27-9DCC-FEC33C5757C3}" destId="{FC83948A-6F4B-43C1-9A25-1B701E9BF43B}" srcOrd="3" destOrd="0" parTransId="{36E35755-6EA8-41B2-84E6-4FAF6CE022FF}" sibTransId="{2961AE0C-4897-4154-8E39-8C563909CE9E}"/>
    <dgm:cxn modelId="{212FE08A-9EFB-4D5F-A6C0-D047094DFF08}" srcId="{FCEA2701-BC85-4F27-9DCC-FEC33C5757C3}" destId="{BFDBBB47-C7D5-40F8-900A-6B068994EB59}" srcOrd="2" destOrd="0" parTransId="{42E4B8DB-38A8-4AA2-9826-3A2F73E34BE3}" sibTransId="{A39A078F-9853-4A30-8553-650B4172024A}"/>
    <dgm:cxn modelId="{3EFB6C8B-5734-4D00-9CC4-F24CD71C3A70}" type="presOf" srcId="{7E03C0DD-5DD4-460C-8FF6-371C822F9D47}" destId="{EFB7052B-31E1-4F6D-8AF9-5688669DD64A}" srcOrd="0" destOrd="0" presId="urn:microsoft.com/office/officeart/2009/3/layout/StepUpProcess"/>
    <dgm:cxn modelId="{795AC7B6-46C2-44F0-8B7A-FBA8CFA24A11}" type="presOf" srcId="{F1586206-CB3F-4E07-864F-82651969F4E8}" destId="{E92A03D7-FA6D-46E4-BFDA-1C531952A988}" srcOrd="0" destOrd="0" presId="urn:microsoft.com/office/officeart/2009/3/layout/StepUpProcess"/>
    <dgm:cxn modelId="{5A752FD7-A662-4374-8F56-4F21E26D3F22}" srcId="{FCEA2701-BC85-4F27-9DCC-FEC33C5757C3}" destId="{735295D8-10F0-4323-B132-E934B1E7ADDE}" srcOrd="0" destOrd="0" parTransId="{9B4DF841-E543-47C2-A6B5-0D56F2613C0B}" sibTransId="{05FC0205-8F14-4BC7-B661-E325A800E430}"/>
    <dgm:cxn modelId="{1AA551E8-594C-48B7-B50A-046C7B0E25F4}" type="presOf" srcId="{735295D8-10F0-4323-B132-E934B1E7ADDE}" destId="{339C2581-973A-497A-90DF-3E8F287CCA30}" srcOrd="0" destOrd="0" presId="urn:microsoft.com/office/officeart/2009/3/layout/StepUpProcess"/>
    <dgm:cxn modelId="{92DB91EB-2D0C-43F0-8A26-2B5116626B88}" srcId="{FCEA2701-BC85-4F27-9DCC-FEC33C5757C3}" destId="{F1586206-CB3F-4E07-864F-82651969F4E8}" srcOrd="1" destOrd="0" parTransId="{D7BF3D7F-984B-44DC-8669-AE877ACB2AF2}" sibTransId="{8FE48B87-F233-41FE-A74D-70A03B891717}"/>
    <dgm:cxn modelId="{5292E1EC-C251-479C-B2AB-C6822671C88D}" type="presOf" srcId="{FC83948A-6F4B-43C1-9A25-1B701E9BF43B}" destId="{5B931FFF-CB97-4DDA-862F-968A1D2D8ED2}" srcOrd="0" destOrd="0" presId="urn:microsoft.com/office/officeart/2009/3/layout/StepUpProcess"/>
    <dgm:cxn modelId="{ED028F13-FEF3-4972-80BC-098F224BCC08}" type="presParOf" srcId="{226D1451-0E13-4A5D-BB1A-3C2B0DE8CA84}" destId="{FCA14521-34C6-4F66-A5FF-66D75F0858EC}" srcOrd="0" destOrd="0" presId="urn:microsoft.com/office/officeart/2009/3/layout/StepUpProcess"/>
    <dgm:cxn modelId="{7CB4B2A9-E58C-477D-8917-BB00E88BE2D8}" type="presParOf" srcId="{FCA14521-34C6-4F66-A5FF-66D75F0858EC}" destId="{282B93DA-06E1-4609-B765-C4E70B836C5C}" srcOrd="0" destOrd="0" presId="urn:microsoft.com/office/officeart/2009/3/layout/StepUpProcess"/>
    <dgm:cxn modelId="{1BCBA8C1-A56D-47B8-A7AF-0C51DD4FC28C}" type="presParOf" srcId="{FCA14521-34C6-4F66-A5FF-66D75F0858EC}" destId="{339C2581-973A-497A-90DF-3E8F287CCA30}" srcOrd="1" destOrd="0" presId="urn:microsoft.com/office/officeart/2009/3/layout/StepUpProcess"/>
    <dgm:cxn modelId="{24E96777-2B7C-49AB-9187-6F4DF77A01E7}" type="presParOf" srcId="{FCA14521-34C6-4F66-A5FF-66D75F0858EC}" destId="{7E708526-88AD-489C-AAE2-FCC52DD49F48}" srcOrd="2" destOrd="0" presId="urn:microsoft.com/office/officeart/2009/3/layout/StepUpProcess"/>
    <dgm:cxn modelId="{58384F41-736D-455F-95EA-10B56DA8643E}" type="presParOf" srcId="{226D1451-0E13-4A5D-BB1A-3C2B0DE8CA84}" destId="{78E368DE-F13C-4C30-9913-296EB057D08F}" srcOrd="1" destOrd="0" presId="urn:microsoft.com/office/officeart/2009/3/layout/StepUpProcess"/>
    <dgm:cxn modelId="{1127B012-8CCD-4C4C-A71D-8CC19C57EEE6}" type="presParOf" srcId="{78E368DE-F13C-4C30-9913-296EB057D08F}" destId="{7F0C52DD-0A77-479A-9B4E-56BC1C9D0F21}" srcOrd="0" destOrd="0" presId="urn:microsoft.com/office/officeart/2009/3/layout/StepUpProcess"/>
    <dgm:cxn modelId="{E94C1634-563E-4B2E-AF51-B010C55E9F5E}" type="presParOf" srcId="{226D1451-0E13-4A5D-BB1A-3C2B0DE8CA84}" destId="{B06001D6-E941-4B49-B06A-767E4B2C8B70}" srcOrd="2" destOrd="0" presId="urn:microsoft.com/office/officeart/2009/3/layout/StepUpProcess"/>
    <dgm:cxn modelId="{B553B865-59A0-431A-A1C0-3C09C2FF0CCA}" type="presParOf" srcId="{B06001D6-E941-4B49-B06A-767E4B2C8B70}" destId="{9C90E60F-1899-4622-B71D-259F1374816B}" srcOrd="0" destOrd="0" presId="urn:microsoft.com/office/officeart/2009/3/layout/StepUpProcess"/>
    <dgm:cxn modelId="{E623B5B8-0ECC-4051-9F76-72B1621E28F1}" type="presParOf" srcId="{B06001D6-E941-4B49-B06A-767E4B2C8B70}" destId="{E92A03D7-FA6D-46E4-BFDA-1C531952A988}" srcOrd="1" destOrd="0" presId="urn:microsoft.com/office/officeart/2009/3/layout/StepUpProcess"/>
    <dgm:cxn modelId="{C3469A58-B15F-4200-B9F8-96F16CD9AFB5}" type="presParOf" srcId="{B06001D6-E941-4B49-B06A-767E4B2C8B70}" destId="{1864F921-3D2B-466D-B4F2-F1D22929B6CF}" srcOrd="2" destOrd="0" presId="urn:microsoft.com/office/officeart/2009/3/layout/StepUpProcess"/>
    <dgm:cxn modelId="{2662E145-7385-4033-B48C-7886FB581787}" type="presParOf" srcId="{226D1451-0E13-4A5D-BB1A-3C2B0DE8CA84}" destId="{B0CAB467-F2A8-4550-B231-B43A0B1168B8}" srcOrd="3" destOrd="0" presId="urn:microsoft.com/office/officeart/2009/3/layout/StepUpProcess"/>
    <dgm:cxn modelId="{39FC7211-B2AF-4583-B817-B1144EB5586B}" type="presParOf" srcId="{B0CAB467-F2A8-4550-B231-B43A0B1168B8}" destId="{63B1E968-53AC-4FE4-B99C-0AE0D3580D1C}" srcOrd="0" destOrd="0" presId="urn:microsoft.com/office/officeart/2009/3/layout/StepUpProcess"/>
    <dgm:cxn modelId="{43B1CEC0-347C-4F12-932F-CB36312284EC}" type="presParOf" srcId="{226D1451-0E13-4A5D-BB1A-3C2B0DE8CA84}" destId="{58D21464-54BC-4A19-94BC-70DCFC65AA9D}" srcOrd="4" destOrd="0" presId="urn:microsoft.com/office/officeart/2009/3/layout/StepUpProcess"/>
    <dgm:cxn modelId="{87950F86-FD93-4444-9E7C-6F2E19D328AD}" type="presParOf" srcId="{58D21464-54BC-4A19-94BC-70DCFC65AA9D}" destId="{291BC8B7-887B-46B0-A2B5-3C97739D55BC}" srcOrd="0" destOrd="0" presId="urn:microsoft.com/office/officeart/2009/3/layout/StepUpProcess"/>
    <dgm:cxn modelId="{3722C81F-2C74-4991-8250-ACA9B0E38530}" type="presParOf" srcId="{58D21464-54BC-4A19-94BC-70DCFC65AA9D}" destId="{5C21987B-957C-43C9-B45D-529BA50E8459}" srcOrd="1" destOrd="0" presId="urn:microsoft.com/office/officeart/2009/3/layout/StepUpProcess"/>
    <dgm:cxn modelId="{0796E633-F305-4412-8A95-2D0FBF2877B8}" type="presParOf" srcId="{58D21464-54BC-4A19-94BC-70DCFC65AA9D}" destId="{75892C92-9B56-4A58-B257-A06AB69CD644}" srcOrd="2" destOrd="0" presId="urn:microsoft.com/office/officeart/2009/3/layout/StepUpProcess"/>
    <dgm:cxn modelId="{DC523CF9-95E6-4D61-B931-13D3251D111A}" type="presParOf" srcId="{226D1451-0E13-4A5D-BB1A-3C2B0DE8CA84}" destId="{233806FF-DC11-4092-8272-B598BEBFCA7C}" srcOrd="5" destOrd="0" presId="urn:microsoft.com/office/officeart/2009/3/layout/StepUpProcess"/>
    <dgm:cxn modelId="{DB93AB46-88AF-4BB6-B93E-354FD3986C3B}" type="presParOf" srcId="{233806FF-DC11-4092-8272-B598BEBFCA7C}" destId="{83ED285A-81CD-45AA-ACD4-FFDA9EC0257B}" srcOrd="0" destOrd="0" presId="urn:microsoft.com/office/officeart/2009/3/layout/StepUpProcess"/>
    <dgm:cxn modelId="{0A5CEB50-9EED-4F84-8154-C8164E22CADA}" type="presParOf" srcId="{226D1451-0E13-4A5D-BB1A-3C2B0DE8CA84}" destId="{602D4D2B-97AF-44A9-8E95-75AF24C26CB9}" srcOrd="6" destOrd="0" presId="urn:microsoft.com/office/officeart/2009/3/layout/StepUpProcess"/>
    <dgm:cxn modelId="{557D8607-1FA3-41C1-9D29-AF6726AD06DB}" type="presParOf" srcId="{602D4D2B-97AF-44A9-8E95-75AF24C26CB9}" destId="{D6DEBECE-0AC9-49BA-AAFD-AAE9AD8BA6E2}" srcOrd="0" destOrd="0" presId="urn:microsoft.com/office/officeart/2009/3/layout/StepUpProcess"/>
    <dgm:cxn modelId="{5E52ED88-147A-4E38-B628-F5B81BB4D113}" type="presParOf" srcId="{602D4D2B-97AF-44A9-8E95-75AF24C26CB9}" destId="{5B931FFF-CB97-4DDA-862F-968A1D2D8ED2}" srcOrd="1" destOrd="0" presId="urn:microsoft.com/office/officeart/2009/3/layout/StepUpProcess"/>
    <dgm:cxn modelId="{A2F9058A-1C67-48A8-ABB1-0FED266543A5}" type="presParOf" srcId="{602D4D2B-97AF-44A9-8E95-75AF24C26CB9}" destId="{524BB38D-120B-4329-8E61-B2F424C6427A}" srcOrd="2" destOrd="0" presId="urn:microsoft.com/office/officeart/2009/3/layout/StepUpProcess"/>
    <dgm:cxn modelId="{5FA887F4-B6C3-4A35-B5E7-7D1FBA34847A}" type="presParOf" srcId="{226D1451-0E13-4A5D-BB1A-3C2B0DE8CA84}" destId="{4E8C1AD0-9E16-4260-9AAB-4657689EDDDB}" srcOrd="7" destOrd="0" presId="urn:microsoft.com/office/officeart/2009/3/layout/StepUpProcess"/>
    <dgm:cxn modelId="{6FA56903-458E-439A-A352-91DE5592212E}" type="presParOf" srcId="{4E8C1AD0-9E16-4260-9AAB-4657689EDDDB}" destId="{7D254796-3ADC-42B4-8535-E9D2EDCEEF19}" srcOrd="0" destOrd="0" presId="urn:microsoft.com/office/officeart/2009/3/layout/StepUpProcess"/>
    <dgm:cxn modelId="{BE6BC777-75BE-4077-9B97-73CA2A720B81}" type="presParOf" srcId="{226D1451-0E13-4A5D-BB1A-3C2B0DE8CA84}" destId="{12B5DB9D-38C3-49FC-B38E-AB15ED9D0BCA}" srcOrd="8" destOrd="0" presId="urn:microsoft.com/office/officeart/2009/3/layout/StepUpProcess"/>
    <dgm:cxn modelId="{9CD64221-F224-4981-AA41-0747E5F5616C}" type="presParOf" srcId="{12B5DB9D-38C3-49FC-B38E-AB15ED9D0BCA}" destId="{FECC4ECD-E1B3-4D2A-8B00-530A036E7AC2}" srcOrd="0" destOrd="0" presId="urn:microsoft.com/office/officeart/2009/3/layout/StepUpProcess"/>
    <dgm:cxn modelId="{08B111D2-B5C4-425E-B616-0B3A493C8CCB}" type="presParOf" srcId="{12B5DB9D-38C3-49FC-B38E-AB15ED9D0BCA}" destId="{EFB7052B-31E1-4F6D-8AF9-5688669DD64A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115F8-E8A9-492F-A1C8-D1347E0C227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391234-1EE8-4456-AF23-EB42A8F192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D8CFE4"/>
          </a:solidFill>
        </a:ln>
        <a:effectLst>
          <a:softEdge rad="63500"/>
        </a:effectLst>
      </dgm:spPr>
      <dgm:t>
        <a:bodyPr/>
        <a:lstStyle/>
        <a:p>
          <a:r>
            <a:rPr lang="en-GB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LAFIL Control</a:t>
          </a:r>
        </a:p>
      </dgm:t>
    </dgm:pt>
    <dgm:pt modelId="{59E06EDF-AB53-4641-B453-C537BC103857}" type="parTrans" cxnId="{CD9A9303-0A90-451C-887C-1E01FB0CF769}">
      <dgm:prSet/>
      <dgm:spPr/>
      <dgm:t>
        <a:bodyPr/>
        <a:lstStyle/>
        <a:p>
          <a:endParaRPr lang="en-GB"/>
        </a:p>
      </dgm:t>
    </dgm:pt>
    <dgm:pt modelId="{EB88F410-B4AB-4483-8EEF-54A252EA167C}" type="sibTrans" cxnId="{CD9A9303-0A90-451C-887C-1E01FB0CF769}">
      <dgm:prSet/>
      <dgm:spPr>
        <a:solidFill>
          <a:srgbClr val="005293"/>
        </a:solidFill>
        <a:ln>
          <a:solidFill>
            <a:srgbClr val="005293"/>
          </a:solidFill>
        </a:ln>
      </dgm:spPr>
      <dgm:t>
        <a:bodyPr/>
        <a:lstStyle/>
        <a:p>
          <a:endParaRPr lang="en-GB"/>
        </a:p>
      </dgm:t>
    </dgm:pt>
    <dgm:pt modelId="{FF8CCB2F-855C-41B4-A2A3-7E8F1429E3E3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  <a:effectLst>
          <a:softEdge rad="63500"/>
        </a:effectLst>
      </dgm:spPr>
      <dgm:t>
        <a:bodyPr/>
        <a:lstStyle/>
        <a:p>
          <a:r>
            <a:rPr lang="en-GB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Curriculum planning </a:t>
          </a:r>
        </a:p>
      </dgm:t>
    </dgm:pt>
    <dgm:pt modelId="{7F6A80EC-4FC3-47F7-BE78-B752E9B98322}" type="parTrans" cxnId="{8D88F5D8-8802-47F7-B23E-B01BECD4DB1A}">
      <dgm:prSet/>
      <dgm:spPr/>
      <dgm:t>
        <a:bodyPr/>
        <a:lstStyle/>
        <a:p>
          <a:endParaRPr lang="en-GB"/>
        </a:p>
      </dgm:t>
    </dgm:pt>
    <dgm:pt modelId="{7B17D1B1-0636-4C60-99F9-4434A009897E}" type="sibTrans" cxnId="{8D88F5D8-8802-47F7-B23E-B01BECD4DB1A}">
      <dgm:prSet/>
      <dgm:spPr/>
      <dgm:t>
        <a:bodyPr/>
        <a:lstStyle/>
        <a:p>
          <a:endParaRPr lang="en-GB"/>
        </a:p>
      </dgm:t>
    </dgm:pt>
    <dgm:pt modelId="{78C34549-528E-464A-BC29-6C8874E6796C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softEdge rad="63500"/>
        </a:effectLst>
      </dgm:spPr>
      <dgm:t>
        <a:bodyPr/>
        <a:lstStyle/>
        <a:p>
          <a:r>
            <a:rPr lang="en-GB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</a:p>
      </dgm:t>
    </dgm:pt>
    <dgm:pt modelId="{73FF2E3C-825C-4F3B-980B-72BDC4304B96}" type="sibTrans" cxnId="{887F137A-6333-4A1B-B601-DA1B2FF063A7}">
      <dgm:prSet/>
      <dgm:spPr/>
      <dgm:t>
        <a:bodyPr/>
        <a:lstStyle/>
        <a:p>
          <a:endParaRPr lang="en-GB"/>
        </a:p>
      </dgm:t>
    </dgm:pt>
    <dgm:pt modelId="{E4D046AE-EA85-4DF6-AC91-9738138DAA32}" type="parTrans" cxnId="{887F137A-6333-4A1B-B601-DA1B2FF063A7}">
      <dgm:prSet/>
      <dgm:spPr/>
      <dgm:t>
        <a:bodyPr/>
        <a:lstStyle/>
        <a:p>
          <a:endParaRPr lang="en-GB"/>
        </a:p>
      </dgm:t>
    </dgm:pt>
    <dgm:pt modelId="{99825CBE-5B1E-4F29-899C-C2F4EBE1660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Accuracy</a:t>
          </a:r>
        </a:p>
      </dgm:t>
    </dgm:pt>
    <dgm:pt modelId="{AA859B32-677D-46E0-A941-ECFA9EC6BA54}" type="parTrans" cxnId="{39591E30-110B-4BD2-A8B4-0079783BEDDE}">
      <dgm:prSet/>
      <dgm:spPr/>
      <dgm:t>
        <a:bodyPr/>
        <a:lstStyle/>
        <a:p>
          <a:endParaRPr lang="en-GB"/>
        </a:p>
      </dgm:t>
    </dgm:pt>
    <dgm:pt modelId="{2F01AE8B-2126-43D2-BC30-25C4B7A1A4A0}" type="sibTrans" cxnId="{39591E30-110B-4BD2-A8B4-0079783BEDDE}">
      <dgm:prSet/>
      <dgm:spPr/>
      <dgm:t>
        <a:bodyPr/>
        <a:lstStyle/>
        <a:p>
          <a:endParaRPr lang="en-GB"/>
        </a:p>
      </dgm:t>
    </dgm:pt>
    <dgm:pt modelId="{D63515B8-A022-436D-9359-7B8E5E747C6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Level 4 + Migration (LLE)</a:t>
          </a:r>
        </a:p>
      </dgm:t>
    </dgm:pt>
    <dgm:pt modelId="{D31E730D-193E-499F-978F-412921610F04}" type="parTrans" cxnId="{1CA61F02-D779-4AFC-A0B7-B9036B5982AB}">
      <dgm:prSet/>
      <dgm:spPr/>
      <dgm:t>
        <a:bodyPr/>
        <a:lstStyle/>
        <a:p>
          <a:endParaRPr lang="en-GB"/>
        </a:p>
      </dgm:t>
    </dgm:pt>
    <dgm:pt modelId="{5FCE0D85-0B21-48DF-9CFF-7AB31DC7DEA5}" type="sibTrans" cxnId="{1CA61F02-D779-4AFC-A0B7-B9036B5982AB}">
      <dgm:prSet/>
      <dgm:spPr/>
      <dgm:t>
        <a:bodyPr/>
        <a:lstStyle/>
        <a:p>
          <a:endParaRPr lang="en-GB"/>
        </a:p>
      </dgm:t>
    </dgm:pt>
    <dgm:pt modelId="{EF10CE8C-469D-4FA8-BC55-BA246F01549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Popular Learning Aims</a:t>
          </a:r>
        </a:p>
      </dgm:t>
    </dgm:pt>
    <dgm:pt modelId="{63BEE130-AFE6-4CC7-B3EC-0A258307398A}" type="parTrans" cxnId="{13734C62-DF84-4815-BB73-0AE5941E2406}">
      <dgm:prSet/>
      <dgm:spPr/>
      <dgm:t>
        <a:bodyPr/>
        <a:lstStyle/>
        <a:p>
          <a:endParaRPr lang="en-GB"/>
        </a:p>
      </dgm:t>
    </dgm:pt>
    <dgm:pt modelId="{C144A91A-D5E8-4938-BAB8-3B454704A918}" type="sibTrans" cxnId="{13734C62-DF84-4815-BB73-0AE5941E2406}">
      <dgm:prSet/>
      <dgm:spPr/>
      <dgm:t>
        <a:bodyPr/>
        <a:lstStyle/>
        <a:p>
          <a:endParaRPr lang="en-GB"/>
        </a:p>
      </dgm:t>
    </dgm:pt>
    <dgm:pt modelId="{7DF675FD-D038-43BE-A027-5866766254A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Exception Case Form</a:t>
          </a:r>
        </a:p>
      </dgm:t>
    </dgm:pt>
    <dgm:pt modelId="{D5496A36-9E8B-483C-85FA-37476ECC70CF}" type="parTrans" cxnId="{D47D7E92-3D9B-47C9-83E0-FAAD52529E51}">
      <dgm:prSet/>
      <dgm:spPr/>
      <dgm:t>
        <a:bodyPr/>
        <a:lstStyle/>
        <a:p>
          <a:endParaRPr lang="en-GB"/>
        </a:p>
      </dgm:t>
    </dgm:pt>
    <dgm:pt modelId="{356AE632-5FB2-4EC5-9E81-6179CA3EFCDF}" type="sibTrans" cxnId="{D47D7E92-3D9B-47C9-83E0-FAAD52529E51}">
      <dgm:prSet/>
      <dgm:spPr/>
      <dgm:t>
        <a:bodyPr/>
        <a:lstStyle/>
        <a:p>
          <a:endParaRPr lang="en-GB"/>
        </a:p>
      </dgm:t>
    </dgm:pt>
    <dgm:pt modelId="{9F9A2E26-FB9A-4B4B-A279-98DEAD9F091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Approved / Suspended included in amount ‘used’</a:t>
          </a:r>
        </a:p>
      </dgm:t>
    </dgm:pt>
    <dgm:pt modelId="{5C29533D-CECF-4B37-8F88-C1C17F287791}" type="parTrans" cxnId="{B8056E2C-7046-4386-96C4-4E779A81D4C6}">
      <dgm:prSet/>
      <dgm:spPr/>
      <dgm:t>
        <a:bodyPr/>
        <a:lstStyle/>
        <a:p>
          <a:endParaRPr lang="en-GB"/>
        </a:p>
      </dgm:t>
    </dgm:pt>
    <dgm:pt modelId="{95DF89E6-AC16-45DA-B250-773A0BD6B622}" type="sibTrans" cxnId="{B8056E2C-7046-4386-96C4-4E779A81D4C6}">
      <dgm:prSet/>
      <dgm:spPr/>
      <dgm:t>
        <a:bodyPr/>
        <a:lstStyle/>
        <a:p>
          <a:endParaRPr lang="en-GB"/>
        </a:p>
      </dgm:t>
    </dgm:pt>
    <dgm:pt modelId="{CADF74EE-8034-4E87-9D95-8F37C3FEB05D}">
      <dgm:prSet custT="1"/>
      <dgm:spPr>
        <a:solidFill>
          <a:srgbClr val="FFFF99"/>
        </a:solidFill>
        <a:ln>
          <a:solidFill>
            <a:srgbClr val="FFFF99"/>
          </a:solidFill>
        </a:ln>
        <a:effectLst>
          <a:softEdge rad="63500"/>
        </a:effectLst>
      </dgm:spPr>
      <dgm:t>
        <a:bodyPr/>
        <a:lstStyle/>
        <a:p>
          <a:r>
            <a:rPr lang="en-GB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LP Portal Financial Reports</a:t>
          </a:r>
        </a:p>
      </dgm:t>
    </dgm:pt>
    <dgm:pt modelId="{D9681613-96E7-4D64-A0BD-9D3E412299FF}" type="sibTrans" cxnId="{471DFFD1-F48D-4D96-8F74-A052A017D47F}">
      <dgm:prSet/>
      <dgm:spPr/>
      <dgm:t>
        <a:bodyPr/>
        <a:lstStyle/>
        <a:p>
          <a:endParaRPr lang="en-GB"/>
        </a:p>
      </dgm:t>
    </dgm:pt>
    <dgm:pt modelId="{F9EA9BDB-C716-480E-AB1A-282AC6DC33D8}" type="parTrans" cxnId="{471DFFD1-F48D-4D96-8F74-A052A017D47F}">
      <dgm:prSet/>
      <dgm:spPr/>
      <dgm:t>
        <a:bodyPr/>
        <a:lstStyle/>
        <a:p>
          <a:endParaRPr lang="en-GB"/>
        </a:p>
      </dgm:t>
    </dgm:pt>
    <dgm:pt modelId="{0F264F63-E115-406E-B7D6-EC9A2885AB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Loan Facility Details</a:t>
          </a:r>
        </a:p>
      </dgm:t>
    </dgm:pt>
    <dgm:pt modelId="{005FC726-A96D-4A65-BF99-6B905D29E7D4}" type="parTrans" cxnId="{747AA862-A93D-41A6-8E11-777F806EC36D}">
      <dgm:prSet/>
      <dgm:spPr/>
      <dgm:t>
        <a:bodyPr/>
        <a:lstStyle/>
        <a:p>
          <a:endParaRPr lang="en-GB"/>
        </a:p>
      </dgm:t>
    </dgm:pt>
    <dgm:pt modelId="{F8ECE5BF-69EC-4152-8EAB-55DC16A21B9A}" type="sibTrans" cxnId="{747AA862-A93D-41A6-8E11-777F806EC36D}">
      <dgm:prSet/>
      <dgm:spPr/>
      <dgm:t>
        <a:bodyPr/>
        <a:lstStyle/>
        <a:p>
          <a:endParaRPr lang="en-GB"/>
        </a:p>
      </dgm:t>
    </dgm:pt>
    <dgm:pt modelId="{83A2144C-8B35-4D97-937D-46D42A4E581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Payment Instalment Report</a:t>
          </a:r>
        </a:p>
      </dgm:t>
    </dgm:pt>
    <dgm:pt modelId="{2158E7BA-1275-4F77-995A-8F64454613A8}" type="parTrans" cxnId="{82522602-FBF6-413B-9AF2-79ED67BFB24E}">
      <dgm:prSet/>
      <dgm:spPr/>
      <dgm:t>
        <a:bodyPr/>
        <a:lstStyle/>
        <a:p>
          <a:endParaRPr lang="en-GB"/>
        </a:p>
      </dgm:t>
    </dgm:pt>
    <dgm:pt modelId="{18CB9670-367F-45DF-96D5-EF718DD0AB09}" type="sibTrans" cxnId="{82522602-FBF6-413B-9AF2-79ED67BFB24E}">
      <dgm:prSet/>
      <dgm:spPr/>
      <dgm:t>
        <a:bodyPr/>
        <a:lstStyle/>
        <a:p>
          <a:endParaRPr lang="en-GB"/>
        </a:p>
      </dgm:t>
    </dgm:pt>
    <dgm:pt modelId="{8FED93CB-16F5-4D86-97BB-5D1545408B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Timing</a:t>
          </a:r>
        </a:p>
      </dgm:t>
    </dgm:pt>
    <dgm:pt modelId="{7BB72BC5-9DF9-4104-A957-4546D69694AC}" type="parTrans" cxnId="{3635C76B-5268-421D-A34D-44EB130B512D}">
      <dgm:prSet/>
      <dgm:spPr/>
      <dgm:t>
        <a:bodyPr/>
        <a:lstStyle/>
        <a:p>
          <a:endParaRPr lang="en-GB"/>
        </a:p>
      </dgm:t>
    </dgm:pt>
    <dgm:pt modelId="{1171DC6C-2E68-45DB-BD9A-500FAB59E887}" type="sibTrans" cxnId="{3635C76B-5268-421D-A34D-44EB130B512D}">
      <dgm:prSet/>
      <dgm:spPr/>
      <dgm:t>
        <a:bodyPr/>
        <a:lstStyle/>
        <a:p>
          <a:endParaRPr lang="en-GB"/>
        </a:p>
      </dgm:t>
    </dgm:pt>
    <dgm:pt modelId="{0C8D6A4B-1FD9-4D69-A8F1-127ABAEC2E2D}" type="pres">
      <dgm:prSet presAssocID="{5E3115F8-E8A9-492F-A1C8-D1347E0C2278}" presName="Name0" presStyleCnt="0">
        <dgm:presLayoutVars>
          <dgm:dir/>
          <dgm:animLvl val="lvl"/>
          <dgm:resizeHandles/>
        </dgm:presLayoutVars>
      </dgm:prSet>
      <dgm:spPr/>
    </dgm:pt>
    <dgm:pt modelId="{A2279560-8F96-4E02-ABEC-F01EDCC0F8C4}" type="pres">
      <dgm:prSet presAssocID="{2F391234-1EE8-4456-AF23-EB42A8F1927B}" presName="linNode" presStyleCnt="0"/>
      <dgm:spPr/>
    </dgm:pt>
    <dgm:pt modelId="{37DB80C2-9252-4A08-8208-AF521A4BC8F7}" type="pres">
      <dgm:prSet presAssocID="{2F391234-1EE8-4456-AF23-EB42A8F1927B}" presName="parentShp" presStyleLbl="node1" presStyleIdx="0" presStyleCnt="4">
        <dgm:presLayoutVars>
          <dgm:bulletEnabled val="1"/>
        </dgm:presLayoutVars>
      </dgm:prSet>
      <dgm:spPr/>
    </dgm:pt>
    <dgm:pt modelId="{133BE8DF-AC11-4799-AA69-8856A75589DF}" type="pres">
      <dgm:prSet presAssocID="{2F391234-1EE8-4456-AF23-EB42A8F1927B}" presName="childShp" presStyleLbl="bgAccFollowNode1" presStyleIdx="0" presStyleCnt="4">
        <dgm:presLayoutVars>
          <dgm:bulletEnabled val="1"/>
        </dgm:presLayoutVars>
      </dgm:prSet>
      <dgm:spPr/>
    </dgm:pt>
    <dgm:pt modelId="{5EE61889-6E1B-4C9F-9F41-4ACF8DA12B4E}" type="pres">
      <dgm:prSet presAssocID="{EB88F410-B4AB-4483-8EEF-54A252EA167C}" presName="spacing" presStyleCnt="0"/>
      <dgm:spPr/>
    </dgm:pt>
    <dgm:pt modelId="{92D3B00C-46C5-4F5A-B603-98F00CA8447D}" type="pres">
      <dgm:prSet presAssocID="{FF8CCB2F-855C-41B4-A2A3-7E8F1429E3E3}" presName="linNode" presStyleCnt="0"/>
      <dgm:spPr/>
    </dgm:pt>
    <dgm:pt modelId="{1F54A3AD-4E33-4410-8D44-B782ED7DBA68}" type="pres">
      <dgm:prSet presAssocID="{FF8CCB2F-855C-41B4-A2A3-7E8F1429E3E3}" presName="parentShp" presStyleLbl="node1" presStyleIdx="1" presStyleCnt="4">
        <dgm:presLayoutVars>
          <dgm:bulletEnabled val="1"/>
        </dgm:presLayoutVars>
      </dgm:prSet>
      <dgm:spPr/>
    </dgm:pt>
    <dgm:pt modelId="{4F823B54-5D50-4E3A-83FF-2A7C76B8C1F3}" type="pres">
      <dgm:prSet presAssocID="{FF8CCB2F-855C-41B4-A2A3-7E8F1429E3E3}" presName="childShp" presStyleLbl="bgAccFollowNode1" presStyleIdx="1" presStyleCnt="4" custLinFactNeighborY="-1428">
        <dgm:presLayoutVars>
          <dgm:bulletEnabled val="1"/>
        </dgm:presLayoutVars>
      </dgm:prSet>
      <dgm:spPr/>
    </dgm:pt>
    <dgm:pt modelId="{12B1FA61-5ABC-427A-887B-A4E2340E28A8}" type="pres">
      <dgm:prSet presAssocID="{7B17D1B1-0636-4C60-99F9-4434A009897E}" presName="spacing" presStyleCnt="0"/>
      <dgm:spPr/>
    </dgm:pt>
    <dgm:pt modelId="{E75C7F80-D1F5-4B7C-9551-A5ABEFED21C9}" type="pres">
      <dgm:prSet presAssocID="{78C34549-528E-464A-BC29-6C8874E6796C}" presName="linNode" presStyleCnt="0"/>
      <dgm:spPr/>
    </dgm:pt>
    <dgm:pt modelId="{BAA44C60-2EF3-4429-8274-5AC9D99FF369}" type="pres">
      <dgm:prSet presAssocID="{78C34549-528E-464A-BC29-6C8874E6796C}" presName="parentShp" presStyleLbl="node1" presStyleIdx="2" presStyleCnt="4">
        <dgm:presLayoutVars>
          <dgm:bulletEnabled val="1"/>
        </dgm:presLayoutVars>
      </dgm:prSet>
      <dgm:spPr/>
    </dgm:pt>
    <dgm:pt modelId="{14AAA036-C5CA-4A26-B923-8205A8B514A6}" type="pres">
      <dgm:prSet presAssocID="{78C34549-528E-464A-BC29-6C8874E6796C}" presName="childShp" presStyleLbl="bgAccFollowNode1" presStyleIdx="2" presStyleCnt="4">
        <dgm:presLayoutVars>
          <dgm:bulletEnabled val="1"/>
        </dgm:presLayoutVars>
      </dgm:prSet>
      <dgm:spPr/>
    </dgm:pt>
    <dgm:pt modelId="{4181926D-CDDE-434F-8073-BFAA51D9F4C0}" type="pres">
      <dgm:prSet presAssocID="{73FF2E3C-825C-4F3B-980B-72BDC4304B96}" presName="spacing" presStyleCnt="0"/>
      <dgm:spPr/>
    </dgm:pt>
    <dgm:pt modelId="{9254888D-A2CD-4D72-A118-F3CB0FE3AC39}" type="pres">
      <dgm:prSet presAssocID="{CADF74EE-8034-4E87-9D95-8F37C3FEB05D}" presName="linNode" presStyleCnt="0"/>
      <dgm:spPr/>
    </dgm:pt>
    <dgm:pt modelId="{C42C7EF8-8249-4EFA-83D2-F02B560FA8B2}" type="pres">
      <dgm:prSet presAssocID="{CADF74EE-8034-4E87-9D95-8F37C3FEB05D}" presName="parentShp" presStyleLbl="node1" presStyleIdx="3" presStyleCnt="4">
        <dgm:presLayoutVars>
          <dgm:bulletEnabled val="1"/>
        </dgm:presLayoutVars>
      </dgm:prSet>
      <dgm:spPr/>
    </dgm:pt>
    <dgm:pt modelId="{45A95A8D-C4AD-4ECF-B9C7-F5763D14B5C5}" type="pres">
      <dgm:prSet presAssocID="{CADF74EE-8034-4E87-9D95-8F37C3FEB05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1CA61F02-D779-4AFC-A0B7-B9036B5982AB}" srcId="{FF8CCB2F-855C-41B4-A2A3-7E8F1429E3E3}" destId="{D63515B8-A022-436D-9359-7B8E5E747C64}" srcOrd="1" destOrd="0" parTransId="{D31E730D-193E-499F-978F-412921610F04}" sibTransId="{5FCE0D85-0B21-48DF-9CFF-7AB31DC7DEA5}"/>
    <dgm:cxn modelId="{82522602-FBF6-413B-9AF2-79ED67BFB24E}" srcId="{CADF74EE-8034-4E87-9D95-8F37C3FEB05D}" destId="{83A2144C-8B35-4D97-937D-46D42A4E5819}" srcOrd="1" destOrd="0" parTransId="{2158E7BA-1275-4F77-995A-8F64454613A8}" sibTransId="{18CB9670-367F-45DF-96D5-EF718DD0AB09}"/>
    <dgm:cxn modelId="{CD9A9303-0A90-451C-887C-1E01FB0CF769}" srcId="{5E3115F8-E8A9-492F-A1C8-D1347E0C2278}" destId="{2F391234-1EE8-4456-AF23-EB42A8F1927B}" srcOrd="0" destOrd="0" parTransId="{59E06EDF-AB53-4641-B453-C537BC103857}" sibTransId="{EB88F410-B4AB-4483-8EEF-54A252EA167C}"/>
    <dgm:cxn modelId="{8CCBA40D-3231-4D17-A082-A9DA245A64A2}" type="presOf" srcId="{FF8CCB2F-855C-41B4-A2A3-7E8F1429E3E3}" destId="{1F54A3AD-4E33-4410-8D44-B782ED7DBA68}" srcOrd="0" destOrd="0" presId="urn:microsoft.com/office/officeart/2005/8/layout/vList6"/>
    <dgm:cxn modelId="{BEA2D01E-1665-4A0F-BD50-CBA9A076365E}" type="presOf" srcId="{99825CBE-5B1E-4F29-899C-C2F4EBE16600}" destId="{133BE8DF-AC11-4799-AA69-8856A75589DF}" srcOrd="0" destOrd="0" presId="urn:microsoft.com/office/officeart/2005/8/layout/vList6"/>
    <dgm:cxn modelId="{B8056E2C-7046-4386-96C4-4E779A81D4C6}" srcId="{78C34549-528E-464A-BC29-6C8874E6796C}" destId="{9F9A2E26-FB9A-4B4B-A279-98DEAD9F091B}" srcOrd="1" destOrd="0" parTransId="{5C29533D-CECF-4B37-8F88-C1C17F287791}" sibTransId="{95DF89E6-AC16-45DA-B250-773A0BD6B622}"/>
    <dgm:cxn modelId="{39591E30-110B-4BD2-A8B4-0079783BEDDE}" srcId="{2F391234-1EE8-4456-AF23-EB42A8F1927B}" destId="{99825CBE-5B1E-4F29-899C-C2F4EBE16600}" srcOrd="0" destOrd="0" parTransId="{AA859B32-677D-46E0-A941-ECFA9EC6BA54}" sibTransId="{2F01AE8B-2126-43D2-BC30-25C4B7A1A4A0}"/>
    <dgm:cxn modelId="{13734C62-DF84-4815-BB73-0AE5941E2406}" srcId="{FF8CCB2F-855C-41B4-A2A3-7E8F1429E3E3}" destId="{EF10CE8C-469D-4FA8-BC55-BA246F015493}" srcOrd="0" destOrd="0" parTransId="{63BEE130-AFE6-4CC7-B3EC-0A258307398A}" sibTransId="{C144A91A-D5E8-4938-BAB8-3B454704A918}"/>
    <dgm:cxn modelId="{747AA862-A93D-41A6-8E11-777F806EC36D}" srcId="{CADF74EE-8034-4E87-9D95-8F37C3FEB05D}" destId="{0F264F63-E115-406E-B7D6-EC9A2885AB6F}" srcOrd="0" destOrd="0" parTransId="{005FC726-A96D-4A65-BF99-6B905D29E7D4}" sibTransId="{F8ECE5BF-69EC-4152-8EAB-55DC16A21B9A}"/>
    <dgm:cxn modelId="{B7E7C168-D155-4B84-8C2D-9365DC70BD2B}" type="presOf" srcId="{9F9A2E26-FB9A-4B4B-A279-98DEAD9F091B}" destId="{14AAA036-C5CA-4A26-B923-8205A8B514A6}" srcOrd="0" destOrd="1" presId="urn:microsoft.com/office/officeart/2005/8/layout/vList6"/>
    <dgm:cxn modelId="{A2A2D26A-2C96-4C41-BC6F-80A16238BA3A}" type="presOf" srcId="{2F391234-1EE8-4456-AF23-EB42A8F1927B}" destId="{37DB80C2-9252-4A08-8208-AF521A4BC8F7}" srcOrd="0" destOrd="0" presId="urn:microsoft.com/office/officeart/2005/8/layout/vList6"/>
    <dgm:cxn modelId="{3635C76B-5268-421D-A34D-44EB130B512D}" srcId="{2F391234-1EE8-4456-AF23-EB42A8F1927B}" destId="{8FED93CB-16F5-4D86-97BB-5D1545408B61}" srcOrd="1" destOrd="0" parTransId="{7BB72BC5-9DF9-4104-A957-4546D69694AC}" sibTransId="{1171DC6C-2E68-45DB-BD9A-500FAB59E887}"/>
    <dgm:cxn modelId="{20607B4E-10A4-4AAE-90CF-D0D1A45FFE53}" type="presOf" srcId="{8FED93CB-16F5-4D86-97BB-5D1545408B61}" destId="{133BE8DF-AC11-4799-AA69-8856A75589DF}" srcOrd="0" destOrd="1" presId="urn:microsoft.com/office/officeart/2005/8/layout/vList6"/>
    <dgm:cxn modelId="{91CEBD50-7932-40C2-9FC0-2CC9F6DA8B4D}" type="presOf" srcId="{CADF74EE-8034-4E87-9D95-8F37C3FEB05D}" destId="{C42C7EF8-8249-4EFA-83D2-F02B560FA8B2}" srcOrd="0" destOrd="0" presId="urn:microsoft.com/office/officeart/2005/8/layout/vList6"/>
    <dgm:cxn modelId="{A8194971-7530-463C-B8EF-2F24674B6695}" type="presOf" srcId="{D63515B8-A022-436D-9359-7B8E5E747C64}" destId="{4F823B54-5D50-4E3A-83FF-2A7C76B8C1F3}" srcOrd="0" destOrd="1" presId="urn:microsoft.com/office/officeart/2005/8/layout/vList6"/>
    <dgm:cxn modelId="{A2BBC552-32D4-4FEB-B216-EC3FF4DFAC48}" type="presOf" srcId="{78C34549-528E-464A-BC29-6C8874E6796C}" destId="{BAA44C60-2EF3-4429-8274-5AC9D99FF369}" srcOrd="0" destOrd="0" presId="urn:microsoft.com/office/officeart/2005/8/layout/vList6"/>
    <dgm:cxn modelId="{887F137A-6333-4A1B-B601-DA1B2FF063A7}" srcId="{5E3115F8-E8A9-492F-A1C8-D1347E0C2278}" destId="{78C34549-528E-464A-BC29-6C8874E6796C}" srcOrd="2" destOrd="0" parTransId="{E4D046AE-EA85-4DF6-AC91-9738138DAA32}" sibTransId="{73FF2E3C-825C-4F3B-980B-72BDC4304B96}"/>
    <dgm:cxn modelId="{BA5E6387-F9CA-4676-B92D-AEDBCAB8228A}" type="presOf" srcId="{0F264F63-E115-406E-B7D6-EC9A2885AB6F}" destId="{45A95A8D-C4AD-4ECF-B9C7-F5763D14B5C5}" srcOrd="0" destOrd="0" presId="urn:microsoft.com/office/officeart/2005/8/layout/vList6"/>
    <dgm:cxn modelId="{D47D7E92-3D9B-47C9-83E0-FAAD52529E51}" srcId="{78C34549-528E-464A-BC29-6C8874E6796C}" destId="{7DF675FD-D038-43BE-A027-5866766254A0}" srcOrd="0" destOrd="0" parTransId="{D5496A36-9E8B-483C-85FA-37476ECC70CF}" sibTransId="{356AE632-5FB2-4EC5-9E81-6179CA3EFCDF}"/>
    <dgm:cxn modelId="{3A95869E-D2B5-4EBF-99A7-22CA65C8D199}" type="presOf" srcId="{83A2144C-8B35-4D97-937D-46D42A4E5819}" destId="{45A95A8D-C4AD-4ECF-B9C7-F5763D14B5C5}" srcOrd="0" destOrd="1" presId="urn:microsoft.com/office/officeart/2005/8/layout/vList6"/>
    <dgm:cxn modelId="{76C5F1AA-385D-4C9F-B426-68601FB45A92}" type="presOf" srcId="{5E3115F8-E8A9-492F-A1C8-D1347E0C2278}" destId="{0C8D6A4B-1FD9-4D69-A8F1-127ABAEC2E2D}" srcOrd="0" destOrd="0" presId="urn:microsoft.com/office/officeart/2005/8/layout/vList6"/>
    <dgm:cxn modelId="{36DCA1C5-B9C3-4E57-B61E-9286D6F7190E}" type="presOf" srcId="{EF10CE8C-469D-4FA8-BC55-BA246F015493}" destId="{4F823B54-5D50-4E3A-83FF-2A7C76B8C1F3}" srcOrd="0" destOrd="0" presId="urn:microsoft.com/office/officeart/2005/8/layout/vList6"/>
    <dgm:cxn modelId="{471DFFD1-F48D-4D96-8F74-A052A017D47F}" srcId="{5E3115F8-E8A9-492F-A1C8-D1347E0C2278}" destId="{CADF74EE-8034-4E87-9D95-8F37C3FEB05D}" srcOrd="3" destOrd="0" parTransId="{F9EA9BDB-C716-480E-AB1A-282AC6DC33D8}" sibTransId="{D9681613-96E7-4D64-A0BD-9D3E412299FF}"/>
    <dgm:cxn modelId="{8D88F5D8-8802-47F7-B23E-B01BECD4DB1A}" srcId="{5E3115F8-E8A9-492F-A1C8-D1347E0C2278}" destId="{FF8CCB2F-855C-41B4-A2A3-7E8F1429E3E3}" srcOrd="1" destOrd="0" parTransId="{7F6A80EC-4FC3-47F7-BE78-B752E9B98322}" sibTransId="{7B17D1B1-0636-4C60-99F9-4434A009897E}"/>
    <dgm:cxn modelId="{DF4994F6-4B69-4386-8958-E14833162F86}" type="presOf" srcId="{7DF675FD-D038-43BE-A027-5866766254A0}" destId="{14AAA036-C5CA-4A26-B923-8205A8B514A6}" srcOrd="0" destOrd="0" presId="urn:microsoft.com/office/officeart/2005/8/layout/vList6"/>
    <dgm:cxn modelId="{1DF02254-CD27-40A8-9E87-1BFC250D946D}" type="presParOf" srcId="{0C8D6A4B-1FD9-4D69-A8F1-127ABAEC2E2D}" destId="{A2279560-8F96-4E02-ABEC-F01EDCC0F8C4}" srcOrd="0" destOrd="0" presId="urn:microsoft.com/office/officeart/2005/8/layout/vList6"/>
    <dgm:cxn modelId="{B98E8C41-970F-41EA-932F-DC2F9F67C3F6}" type="presParOf" srcId="{A2279560-8F96-4E02-ABEC-F01EDCC0F8C4}" destId="{37DB80C2-9252-4A08-8208-AF521A4BC8F7}" srcOrd="0" destOrd="0" presId="urn:microsoft.com/office/officeart/2005/8/layout/vList6"/>
    <dgm:cxn modelId="{E0FA8C71-6C74-474D-81B8-47466BD63BF4}" type="presParOf" srcId="{A2279560-8F96-4E02-ABEC-F01EDCC0F8C4}" destId="{133BE8DF-AC11-4799-AA69-8856A75589DF}" srcOrd="1" destOrd="0" presId="urn:microsoft.com/office/officeart/2005/8/layout/vList6"/>
    <dgm:cxn modelId="{D04EBE43-DC6E-4229-B969-498AA90C717A}" type="presParOf" srcId="{0C8D6A4B-1FD9-4D69-A8F1-127ABAEC2E2D}" destId="{5EE61889-6E1B-4C9F-9F41-4ACF8DA12B4E}" srcOrd="1" destOrd="0" presId="urn:microsoft.com/office/officeart/2005/8/layout/vList6"/>
    <dgm:cxn modelId="{C7B965C7-1F68-451B-9B17-F489E1B597CB}" type="presParOf" srcId="{0C8D6A4B-1FD9-4D69-A8F1-127ABAEC2E2D}" destId="{92D3B00C-46C5-4F5A-B603-98F00CA8447D}" srcOrd="2" destOrd="0" presId="urn:microsoft.com/office/officeart/2005/8/layout/vList6"/>
    <dgm:cxn modelId="{C01018F4-505A-4937-B11B-DAC97CD19DB7}" type="presParOf" srcId="{92D3B00C-46C5-4F5A-B603-98F00CA8447D}" destId="{1F54A3AD-4E33-4410-8D44-B782ED7DBA68}" srcOrd="0" destOrd="0" presId="urn:microsoft.com/office/officeart/2005/8/layout/vList6"/>
    <dgm:cxn modelId="{7A72780A-0EF8-4AC7-A434-44295AD5B2DC}" type="presParOf" srcId="{92D3B00C-46C5-4F5A-B603-98F00CA8447D}" destId="{4F823B54-5D50-4E3A-83FF-2A7C76B8C1F3}" srcOrd="1" destOrd="0" presId="urn:microsoft.com/office/officeart/2005/8/layout/vList6"/>
    <dgm:cxn modelId="{5A2616C5-9F38-47E9-9237-DD1E0F39FE9C}" type="presParOf" srcId="{0C8D6A4B-1FD9-4D69-A8F1-127ABAEC2E2D}" destId="{12B1FA61-5ABC-427A-887B-A4E2340E28A8}" srcOrd="3" destOrd="0" presId="urn:microsoft.com/office/officeart/2005/8/layout/vList6"/>
    <dgm:cxn modelId="{4497368D-68E0-49EC-9E2A-176A5B47E632}" type="presParOf" srcId="{0C8D6A4B-1FD9-4D69-A8F1-127ABAEC2E2D}" destId="{E75C7F80-D1F5-4B7C-9551-A5ABEFED21C9}" srcOrd="4" destOrd="0" presId="urn:microsoft.com/office/officeart/2005/8/layout/vList6"/>
    <dgm:cxn modelId="{055F5A5C-3196-444F-B5A0-40B9CDE1143A}" type="presParOf" srcId="{E75C7F80-D1F5-4B7C-9551-A5ABEFED21C9}" destId="{BAA44C60-2EF3-4429-8274-5AC9D99FF369}" srcOrd="0" destOrd="0" presId="urn:microsoft.com/office/officeart/2005/8/layout/vList6"/>
    <dgm:cxn modelId="{5B61E0F6-1B52-4C09-8DC4-BC4B45DF83DA}" type="presParOf" srcId="{E75C7F80-D1F5-4B7C-9551-A5ABEFED21C9}" destId="{14AAA036-C5CA-4A26-B923-8205A8B514A6}" srcOrd="1" destOrd="0" presId="urn:microsoft.com/office/officeart/2005/8/layout/vList6"/>
    <dgm:cxn modelId="{D871FD8D-D4D9-4231-88B1-82D973E06D70}" type="presParOf" srcId="{0C8D6A4B-1FD9-4D69-A8F1-127ABAEC2E2D}" destId="{4181926D-CDDE-434F-8073-BFAA51D9F4C0}" srcOrd="5" destOrd="0" presId="urn:microsoft.com/office/officeart/2005/8/layout/vList6"/>
    <dgm:cxn modelId="{DD02FB7B-953C-4B62-B658-12337EA42067}" type="presParOf" srcId="{0C8D6A4B-1FD9-4D69-A8F1-127ABAEC2E2D}" destId="{9254888D-A2CD-4D72-A118-F3CB0FE3AC39}" srcOrd="6" destOrd="0" presId="urn:microsoft.com/office/officeart/2005/8/layout/vList6"/>
    <dgm:cxn modelId="{427E33E5-0BAD-43EC-A0A9-52819F0F2AAF}" type="presParOf" srcId="{9254888D-A2CD-4D72-A118-F3CB0FE3AC39}" destId="{C42C7EF8-8249-4EFA-83D2-F02B560FA8B2}" srcOrd="0" destOrd="0" presId="urn:microsoft.com/office/officeart/2005/8/layout/vList6"/>
    <dgm:cxn modelId="{A033F713-6A82-4DE2-AC77-CB1BDC45BE5F}" type="presParOf" srcId="{9254888D-A2CD-4D72-A118-F3CB0FE3AC39}" destId="{45A95A8D-C4AD-4ECF-B9C7-F5763D14B5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83FF3-7B47-424A-9A5A-B358649D9E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B8601-05E7-4E8F-A903-AF56F0AA39DC}">
      <dgm:prSet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What can you do to ensure your organisation submits accurate data in a timely manner?</a:t>
          </a:r>
          <a:endParaRPr lang="en-US" sz="2400" dirty="0"/>
        </a:p>
      </dgm:t>
    </dgm:pt>
    <dgm:pt modelId="{093378DA-7883-446C-A93C-2704610859E8}" type="parTrans" cxnId="{C1317680-851C-4387-B95D-8FA5B2F37347}">
      <dgm:prSet/>
      <dgm:spPr/>
      <dgm:t>
        <a:bodyPr/>
        <a:lstStyle/>
        <a:p>
          <a:endParaRPr lang="en-GB" sz="2400"/>
        </a:p>
      </dgm:t>
    </dgm:pt>
    <dgm:pt modelId="{4C49CFC0-AB0A-4658-AC29-5A8025CDF33B}" type="sibTrans" cxnId="{C1317680-851C-4387-B95D-8FA5B2F37347}">
      <dgm:prSet/>
      <dgm:spPr/>
      <dgm:t>
        <a:bodyPr/>
        <a:lstStyle/>
        <a:p>
          <a:endParaRPr lang="en-GB" sz="2400"/>
        </a:p>
      </dgm:t>
    </dgm:pt>
    <dgm:pt modelId="{4D52AB3A-172B-41A8-8A33-8BEF4AE799DC}">
      <dgm:prSet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What can you do differently to ensure suspensions and withdrawals are submitted within 60 days?</a:t>
          </a:r>
          <a:endParaRPr lang="en-US" sz="2400" dirty="0"/>
        </a:p>
      </dgm:t>
    </dgm:pt>
    <dgm:pt modelId="{B1EB15C9-B490-443A-8BF8-93482B6F4016}" type="parTrans" cxnId="{7E2C1A10-C5DE-487E-9FFB-A141AF212D57}">
      <dgm:prSet/>
      <dgm:spPr/>
      <dgm:t>
        <a:bodyPr/>
        <a:lstStyle/>
        <a:p>
          <a:endParaRPr lang="en-GB"/>
        </a:p>
      </dgm:t>
    </dgm:pt>
    <dgm:pt modelId="{2294CF05-F64C-4140-9A5A-17338C59EBC2}" type="sibTrans" cxnId="{7E2C1A10-C5DE-487E-9FFB-A141AF212D57}">
      <dgm:prSet/>
      <dgm:spPr/>
      <dgm:t>
        <a:bodyPr/>
        <a:lstStyle/>
        <a:p>
          <a:endParaRPr lang="en-GB"/>
        </a:p>
      </dgm:t>
    </dgm:pt>
    <dgm:pt modelId="{A1CF4334-7376-4E82-8BCD-6A225FBBB600}">
      <dgm:prSet custT="1"/>
      <dgm:spPr/>
      <dgm:t>
        <a:bodyPr/>
        <a:lstStyle/>
        <a:p>
          <a:r>
            <a:rPr lang="en-GB" sz="2400" dirty="0">
              <a:latin typeface="Helvetica" panose="020B0604020202020204" pitchFamily="34" charset="0"/>
              <a:cs typeface="Helvetica" panose="020B0604020202020204" pitchFamily="34" charset="0"/>
            </a:rPr>
            <a:t>Is there anything SLC could do to help you achieve this?</a:t>
          </a:r>
          <a:endParaRPr lang="en-US" sz="2400" dirty="0"/>
        </a:p>
      </dgm:t>
    </dgm:pt>
    <dgm:pt modelId="{76124055-C973-48B3-99D2-08B9C2B693C4}" type="parTrans" cxnId="{5CE08731-F01A-4078-BD31-22205C409B3D}">
      <dgm:prSet/>
      <dgm:spPr/>
      <dgm:t>
        <a:bodyPr/>
        <a:lstStyle/>
        <a:p>
          <a:endParaRPr lang="en-GB"/>
        </a:p>
      </dgm:t>
    </dgm:pt>
    <dgm:pt modelId="{A777CEB8-F3CE-41C9-8E52-DD4736CDB582}" type="sibTrans" cxnId="{5CE08731-F01A-4078-BD31-22205C409B3D}">
      <dgm:prSet/>
      <dgm:spPr/>
      <dgm:t>
        <a:bodyPr/>
        <a:lstStyle/>
        <a:p>
          <a:endParaRPr lang="en-GB"/>
        </a:p>
      </dgm:t>
    </dgm:pt>
    <dgm:pt modelId="{3AC8A3FE-417A-4372-BE25-260632332AC4}" type="pres">
      <dgm:prSet presAssocID="{26C83FF3-7B47-424A-9A5A-B358649D9ECC}" presName="vert0" presStyleCnt="0">
        <dgm:presLayoutVars>
          <dgm:dir/>
          <dgm:animOne val="branch"/>
          <dgm:animLvl val="lvl"/>
        </dgm:presLayoutVars>
      </dgm:prSet>
      <dgm:spPr/>
    </dgm:pt>
    <dgm:pt modelId="{A2D9AD36-2B9E-4C67-BF88-BA7CB240D919}" type="pres">
      <dgm:prSet presAssocID="{C7CB8601-05E7-4E8F-A903-AF56F0AA39DC}" presName="thickLine" presStyleLbl="alignNode1" presStyleIdx="0" presStyleCnt="3"/>
      <dgm:spPr/>
    </dgm:pt>
    <dgm:pt modelId="{E931444B-C8C0-49C4-B839-19B3118A2670}" type="pres">
      <dgm:prSet presAssocID="{C7CB8601-05E7-4E8F-A903-AF56F0AA39DC}" presName="horz1" presStyleCnt="0"/>
      <dgm:spPr/>
    </dgm:pt>
    <dgm:pt modelId="{97720139-1558-4327-A61F-C386167AEA74}" type="pres">
      <dgm:prSet presAssocID="{C7CB8601-05E7-4E8F-A903-AF56F0AA39DC}" presName="tx1" presStyleLbl="revTx" presStyleIdx="0" presStyleCnt="3"/>
      <dgm:spPr/>
    </dgm:pt>
    <dgm:pt modelId="{928397EC-480B-409E-9134-490EF3ACF091}" type="pres">
      <dgm:prSet presAssocID="{C7CB8601-05E7-4E8F-A903-AF56F0AA39DC}" presName="vert1" presStyleCnt="0"/>
      <dgm:spPr/>
    </dgm:pt>
    <dgm:pt modelId="{BA60F9C7-3A45-4D9C-B69E-CE2463576A79}" type="pres">
      <dgm:prSet presAssocID="{4D52AB3A-172B-41A8-8A33-8BEF4AE799DC}" presName="thickLine" presStyleLbl="alignNode1" presStyleIdx="1" presStyleCnt="3"/>
      <dgm:spPr/>
    </dgm:pt>
    <dgm:pt modelId="{A8E326B1-C478-4F41-BA33-10F1E58A7DCA}" type="pres">
      <dgm:prSet presAssocID="{4D52AB3A-172B-41A8-8A33-8BEF4AE799DC}" presName="horz1" presStyleCnt="0"/>
      <dgm:spPr/>
    </dgm:pt>
    <dgm:pt modelId="{1E5E1240-5409-4832-AAF0-85F37369F379}" type="pres">
      <dgm:prSet presAssocID="{4D52AB3A-172B-41A8-8A33-8BEF4AE799DC}" presName="tx1" presStyleLbl="revTx" presStyleIdx="1" presStyleCnt="3"/>
      <dgm:spPr/>
    </dgm:pt>
    <dgm:pt modelId="{A3059A42-535A-44BA-BB61-B0BD3BA23B5D}" type="pres">
      <dgm:prSet presAssocID="{4D52AB3A-172B-41A8-8A33-8BEF4AE799DC}" presName="vert1" presStyleCnt="0"/>
      <dgm:spPr/>
    </dgm:pt>
    <dgm:pt modelId="{E5504AA7-B790-4F3D-87FC-A16055E215FE}" type="pres">
      <dgm:prSet presAssocID="{A1CF4334-7376-4E82-8BCD-6A225FBBB600}" presName="thickLine" presStyleLbl="alignNode1" presStyleIdx="2" presStyleCnt="3"/>
      <dgm:spPr/>
    </dgm:pt>
    <dgm:pt modelId="{6087A861-298F-4136-85DE-142AF29013FE}" type="pres">
      <dgm:prSet presAssocID="{A1CF4334-7376-4E82-8BCD-6A225FBBB600}" presName="horz1" presStyleCnt="0"/>
      <dgm:spPr/>
    </dgm:pt>
    <dgm:pt modelId="{D0906290-420A-4C2C-B709-161C104A0088}" type="pres">
      <dgm:prSet presAssocID="{A1CF4334-7376-4E82-8BCD-6A225FBBB600}" presName="tx1" presStyleLbl="revTx" presStyleIdx="2" presStyleCnt="3"/>
      <dgm:spPr/>
    </dgm:pt>
    <dgm:pt modelId="{57CDCFAE-AB16-4134-B36D-635677006C4C}" type="pres">
      <dgm:prSet presAssocID="{A1CF4334-7376-4E82-8BCD-6A225FBBB600}" presName="vert1" presStyleCnt="0"/>
      <dgm:spPr/>
    </dgm:pt>
  </dgm:ptLst>
  <dgm:cxnLst>
    <dgm:cxn modelId="{7E2C1A10-C5DE-487E-9FFB-A141AF212D57}" srcId="{26C83FF3-7B47-424A-9A5A-B358649D9ECC}" destId="{4D52AB3A-172B-41A8-8A33-8BEF4AE799DC}" srcOrd="1" destOrd="0" parTransId="{B1EB15C9-B490-443A-8BF8-93482B6F4016}" sibTransId="{2294CF05-F64C-4140-9A5A-17338C59EBC2}"/>
    <dgm:cxn modelId="{86F7D630-FA8B-47C1-8ED9-C354BC733498}" type="presOf" srcId="{26C83FF3-7B47-424A-9A5A-B358649D9ECC}" destId="{3AC8A3FE-417A-4372-BE25-260632332AC4}" srcOrd="0" destOrd="0" presId="urn:microsoft.com/office/officeart/2008/layout/LinedList"/>
    <dgm:cxn modelId="{5CE08731-F01A-4078-BD31-22205C409B3D}" srcId="{26C83FF3-7B47-424A-9A5A-B358649D9ECC}" destId="{A1CF4334-7376-4E82-8BCD-6A225FBBB600}" srcOrd="2" destOrd="0" parTransId="{76124055-C973-48B3-99D2-08B9C2B693C4}" sibTransId="{A777CEB8-F3CE-41C9-8E52-DD4736CDB582}"/>
    <dgm:cxn modelId="{7FC12435-E563-48F7-BF39-28F7853E04CE}" type="presOf" srcId="{4D52AB3A-172B-41A8-8A33-8BEF4AE799DC}" destId="{1E5E1240-5409-4832-AAF0-85F37369F379}" srcOrd="0" destOrd="0" presId="urn:microsoft.com/office/officeart/2008/layout/LinedList"/>
    <dgm:cxn modelId="{C1317680-851C-4387-B95D-8FA5B2F37347}" srcId="{26C83FF3-7B47-424A-9A5A-B358649D9ECC}" destId="{C7CB8601-05E7-4E8F-A903-AF56F0AA39DC}" srcOrd="0" destOrd="0" parTransId="{093378DA-7883-446C-A93C-2704610859E8}" sibTransId="{4C49CFC0-AB0A-4658-AC29-5A8025CDF33B}"/>
    <dgm:cxn modelId="{5DC83EF1-5CE5-4CF9-A58F-4352F0E2FA8A}" type="presOf" srcId="{C7CB8601-05E7-4E8F-A903-AF56F0AA39DC}" destId="{97720139-1558-4327-A61F-C386167AEA74}" srcOrd="0" destOrd="0" presId="urn:microsoft.com/office/officeart/2008/layout/LinedList"/>
    <dgm:cxn modelId="{8BCE5EF6-4C55-4FDF-9415-05B3CAF7EADB}" type="presOf" srcId="{A1CF4334-7376-4E82-8BCD-6A225FBBB600}" destId="{D0906290-420A-4C2C-B709-161C104A0088}" srcOrd="0" destOrd="0" presId="urn:microsoft.com/office/officeart/2008/layout/LinedList"/>
    <dgm:cxn modelId="{E993A872-4242-4724-8F9A-34221E749F37}" type="presParOf" srcId="{3AC8A3FE-417A-4372-BE25-260632332AC4}" destId="{A2D9AD36-2B9E-4C67-BF88-BA7CB240D919}" srcOrd="0" destOrd="0" presId="urn:microsoft.com/office/officeart/2008/layout/LinedList"/>
    <dgm:cxn modelId="{47D14D50-E564-418F-A31B-62716367CFA9}" type="presParOf" srcId="{3AC8A3FE-417A-4372-BE25-260632332AC4}" destId="{E931444B-C8C0-49C4-B839-19B3118A2670}" srcOrd="1" destOrd="0" presId="urn:microsoft.com/office/officeart/2008/layout/LinedList"/>
    <dgm:cxn modelId="{6A6DD395-72B4-4216-BB68-A4138C6D9989}" type="presParOf" srcId="{E931444B-C8C0-49C4-B839-19B3118A2670}" destId="{97720139-1558-4327-A61F-C386167AEA74}" srcOrd="0" destOrd="0" presId="urn:microsoft.com/office/officeart/2008/layout/LinedList"/>
    <dgm:cxn modelId="{42511231-E1DE-452C-B553-1E114AD7414E}" type="presParOf" srcId="{E931444B-C8C0-49C4-B839-19B3118A2670}" destId="{928397EC-480B-409E-9134-490EF3ACF091}" srcOrd="1" destOrd="0" presId="urn:microsoft.com/office/officeart/2008/layout/LinedList"/>
    <dgm:cxn modelId="{DF223B7B-F452-44BA-BAD3-F7CAFB35CDF7}" type="presParOf" srcId="{3AC8A3FE-417A-4372-BE25-260632332AC4}" destId="{BA60F9C7-3A45-4D9C-B69E-CE2463576A79}" srcOrd="2" destOrd="0" presId="urn:microsoft.com/office/officeart/2008/layout/LinedList"/>
    <dgm:cxn modelId="{18E24747-5410-4495-9EF5-3872AC9580F4}" type="presParOf" srcId="{3AC8A3FE-417A-4372-BE25-260632332AC4}" destId="{A8E326B1-C478-4F41-BA33-10F1E58A7DCA}" srcOrd="3" destOrd="0" presId="urn:microsoft.com/office/officeart/2008/layout/LinedList"/>
    <dgm:cxn modelId="{E12DC713-09D8-42C5-AE76-B0765FECED1C}" type="presParOf" srcId="{A8E326B1-C478-4F41-BA33-10F1E58A7DCA}" destId="{1E5E1240-5409-4832-AAF0-85F37369F379}" srcOrd="0" destOrd="0" presId="urn:microsoft.com/office/officeart/2008/layout/LinedList"/>
    <dgm:cxn modelId="{1ADA786D-FB48-4744-BC46-6387F79EE5EB}" type="presParOf" srcId="{A8E326B1-C478-4F41-BA33-10F1E58A7DCA}" destId="{A3059A42-535A-44BA-BB61-B0BD3BA23B5D}" srcOrd="1" destOrd="0" presId="urn:microsoft.com/office/officeart/2008/layout/LinedList"/>
    <dgm:cxn modelId="{CB4B163C-BAA8-49B2-9A31-BC831A9E618F}" type="presParOf" srcId="{3AC8A3FE-417A-4372-BE25-260632332AC4}" destId="{E5504AA7-B790-4F3D-87FC-A16055E215FE}" srcOrd="4" destOrd="0" presId="urn:microsoft.com/office/officeart/2008/layout/LinedList"/>
    <dgm:cxn modelId="{A9531C62-A9C1-40D6-AB98-6BBB68C30D2D}" type="presParOf" srcId="{3AC8A3FE-417A-4372-BE25-260632332AC4}" destId="{6087A861-298F-4136-85DE-142AF29013FE}" srcOrd="5" destOrd="0" presId="urn:microsoft.com/office/officeart/2008/layout/LinedList"/>
    <dgm:cxn modelId="{95AC931A-6033-480B-AF69-01E3176557C7}" type="presParOf" srcId="{6087A861-298F-4136-85DE-142AF29013FE}" destId="{D0906290-420A-4C2C-B709-161C104A0088}" srcOrd="0" destOrd="0" presId="urn:microsoft.com/office/officeart/2008/layout/LinedList"/>
    <dgm:cxn modelId="{C34A40A8-335F-4A93-B843-E120BFA97A65}" type="presParOf" srcId="{6087A861-298F-4136-85DE-142AF29013FE}" destId="{57CDCFAE-AB16-4134-B36D-635677006C4C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F62FD-645D-41ED-8EC0-711F34BB8B3F}">
      <dsp:nvSpPr>
        <dsp:cNvPr id="0" name=""/>
        <dsp:cNvSpPr/>
      </dsp:nvSpPr>
      <dsp:spPr>
        <a:xfrm>
          <a:off x="1397" y="1269149"/>
          <a:ext cx="2289228" cy="2289228"/>
        </a:xfrm>
        <a:prstGeom prst="ellipse">
          <a:avLst/>
        </a:prstGeom>
        <a:solidFill>
          <a:srgbClr val="F7CA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24/25 Launch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10 June 2024</a:t>
          </a:r>
          <a:endParaRPr lang="en-GB" sz="1400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6647" y="1604399"/>
        <a:ext cx="1618728" cy="1618728"/>
      </dsp:txXfrm>
    </dsp:sp>
    <dsp:sp modelId="{02B7F696-8078-44D4-B9B8-8990535263E1}">
      <dsp:nvSpPr>
        <dsp:cNvPr id="0" name=""/>
        <dsp:cNvSpPr/>
      </dsp:nvSpPr>
      <dsp:spPr>
        <a:xfrm>
          <a:off x="2290625" y="1269149"/>
          <a:ext cx="2289228" cy="2289228"/>
        </a:xfrm>
        <a:prstGeom prst="ellipse">
          <a:avLst/>
        </a:prstGeom>
        <a:solidFill>
          <a:srgbClr val="005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Plan 5 Repayment</a:t>
          </a:r>
          <a:endParaRPr lang="en-GB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625875" y="1604399"/>
        <a:ext cx="1618728" cy="1618728"/>
      </dsp:txXfrm>
    </dsp:sp>
    <dsp:sp modelId="{DD91071B-CA71-47FC-A110-55CF3C6C8D87}">
      <dsp:nvSpPr>
        <dsp:cNvPr id="0" name=""/>
        <dsp:cNvSpPr/>
      </dsp:nvSpPr>
      <dsp:spPr>
        <a:xfrm>
          <a:off x="4579854" y="1269149"/>
          <a:ext cx="2289228" cy="2289228"/>
        </a:xfrm>
        <a:prstGeom prst="ellipse">
          <a:avLst/>
        </a:prstGeom>
        <a:solidFill>
          <a:srgbClr val="ABE3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Portal Enhancements</a:t>
          </a:r>
          <a:endParaRPr lang="en-GB" sz="1400" u="none" kern="1200" dirty="0">
            <a:solidFill>
              <a:sysClr val="windowText" lastClr="0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915104" y="1604399"/>
        <a:ext cx="1618728" cy="1618728"/>
      </dsp:txXfrm>
    </dsp:sp>
    <dsp:sp modelId="{87248D3D-1FD2-4B9A-8037-BAE495A766D6}">
      <dsp:nvSpPr>
        <dsp:cNvPr id="0" name=""/>
        <dsp:cNvSpPr/>
      </dsp:nvSpPr>
      <dsp:spPr>
        <a:xfrm>
          <a:off x="6869082" y="1269149"/>
          <a:ext cx="2289228" cy="2289228"/>
        </a:xfrm>
        <a:prstGeom prst="ellipse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Targeted Bulk Erasure</a:t>
          </a:r>
        </a:p>
      </dsp:txBody>
      <dsp:txXfrm>
        <a:off x="7204332" y="1604399"/>
        <a:ext cx="1618728" cy="1618728"/>
      </dsp:txXfrm>
    </dsp:sp>
    <dsp:sp modelId="{546C2780-080A-47B9-AB30-7A1AB7EC25DD}">
      <dsp:nvSpPr>
        <dsp:cNvPr id="0" name=""/>
        <dsp:cNvSpPr/>
      </dsp:nvSpPr>
      <dsp:spPr>
        <a:xfrm>
          <a:off x="9158311" y="1269149"/>
          <a:ext cx="2289228" cy="2289228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none" kern="1200" dirty="0">
              <a:latin typeface="Helvetica" panose="020B0604020202020204" pitchFamily="34" charset="0"/>
              <a:cs typeface="Helvetica" panose="020B0604020202020204" pitchFamily="34" charset="0"/>
            </a:rPr>
            <a:t>Cyber Security</a:t>
          </a:r>
        </a:p>
      </dsp:txBody>
      <dsp:txXfrm>
        <a:off x="9493561" y="1604399"/>
        <a:ext cx="1618728" cy="161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83D81-F30B-4CC3-8DFD-5F8D6293E060}">
      <dsp:nvSpPr>
        <dsp:cNvPr id="0" name=""/>
        <dsp:cNvSpPr/>
      </dsp:nvSpPr>
      <dsp:spPr>
        <a:xfrm rot="2561545">
          <a:off x="3870192" y="4064550"/>
          <a:ext cx="878353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78353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DEEF5-4302-448D-9C88-04D71D5DCBA0}">
      <dsp:nvSpPr>
        <dsp:cNvPr id="0" name=""/>
        <dsp:cNvSpPr/>
      </dsp:nvSpPr>
      <dsp:spPr>
        <a:xfrm>
          <a:off x="3986572" y="2869625"/>
          <a:ext cx="976122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976122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11686-7206-4662-8E1C-7546C605086B}">
      <dsp:nvSpPr>
        <dsp:cNvPr id="0" name=""/>
        <dsp:cNvSpPr/>
      </dsp:nvSpPr>
      <dsp:spPr>
        <a:xfrm rot="19038455">
          <a:off x="3870192" y="1674701"/>
          <a:ext cx="878353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78353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222C1-387E-41D3-8CA2-FC957457E749}">
      <dsp:nvSpPr>
        <dsp:cNvPr id="0" name=""/>
        <dsp:cNvSpPr/>
      </dsp:nvSpPr>
      <dsp:spPr>
        <a:xfrm>
          <a:off x="1624849" y="1503272"/>
          <a:ext cx="2778497" cy="27784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0CCBE-E2F0-4342-8354-CFB13802434B}">
      <dsp:nvSpPr>
        <dsp:cNvPr id="0" name=""/>
        <dsp:cNvSpPr/>
      </dsp:nvSpPr>
      <dsp:spPr>
        <a:xfrm>
          <a:off x="4411279" y="1060"/>
          <a:ext cx="1667098" cy="1667098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Helvetica" panose="020B0604020202020204" pitchFamily="34" charset="0"/>
              <a:cs typeface="Helvetica" panose="020B0604020202020204" pitchFamily="34" charset="0"/>
            </a:rPr>
            <a:t>IAG</a:t>
          </a:r>
        </a:p>
      </dsp:txBody>
      <dsp:txXfrm>
        <a:off x="4655420" y="245201"/>
        <a:ext cx="1178816" cy="1178816"/>
      </dsp:txXfrm>
    </dsp:sp>
    <dsp:sp modelId="{22D0915B-3E1C-407C-B1A4-1F7C84658A21}">
      <dsp:nvSpPr>
        <dsp:cNvPr id="0" name=""/>
        <dsp:cNvSpPr/>
      </dsp:nvSpPr>
      <dsp:spPr>
        <a:xfrm>
          <a:off x="4962694" y="2058972"/>
          <a:ext cx="1667098" cy="1667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Residual Entitlement</a:t>
          </a:r>
        </a:p>
      </dsp:txBody>
      <dsp:txXfrm>
        <a:off x="5206835" y="2303113"/>
        <a:ext cx="1178816" cy="1178816"/>
      </dsp:txXfrm>
    </dsp:sp>
    <dsp:sp modelId="{F62B8896-8291-47A3-842D-B1F084E5812D}">
      <dsp:nvSpPr>
        <dsp:cNvPr id="0" name=""/>
        <dsp:cNvSpPr/>
      </dsp:nvSpPr>
      <dsp:spPr>
        <a:xfrm>
          <a:off x="4411279" y="4116884"/>
          <a:ext cx="1667098" cy="166709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Administration</a:t>
          </a:r>
        </a:p>
      </dsp:txBody>
      <dsp:txXfrm>
        <a:off x="4655420" y="4361025"/>
        <a:ext cx="1178816" cy="1178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93DA-06E1-4609-B765-C4E70B836C5C}">
      <dsp:nvSpPr>
        <dsp:cNvPr id="0" name=""/>
        <dsp:cNvSpPr/>
      </dsp:nvSpPr>
      <dsp:spPr>
        <a:xfrm rot="5400000">
          <a:off x="424400" y="1926179"/>
          <a:ext cx="1266815" cy="2107952"/>
        </a:xfrm>
        <a:prstGeom prst="corner">
          <a:avLst>
            <a:gd name="adj1" fmla="val 16120"/>
            <a:gd name="adj2" fmla="val 16110"/>
          </a:avLst>
        </a:prstGeom>
        <a:solidFill>
          <a:srgbClr val="B11030"/>
        </a:solidFill>
        <a:ln w="12700" cap="flat" cmpd="sng" algn="ctr">
          <a:solidFill>
            <a:srgbClr val="B11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C2581-973A-497A-90DF-3E8F287CCA30}">
      <dsp:nvSpPr>
        <dsp:cNvPr id="0" name=""/>
        <dsp:cNvSpPr/>
      </dsp:nvSpPr>
      <dsp:spPr>
        <a:xfrm>
          <a:off x="283123" y="2596774"/>
          <a:ext cx="1903070" cy="166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Helvetica" panose="020B0604020202020204" pitchFamily="34" charset="0"/>
              <a:cs typeface="Helvetica" panose="020B0604020202020204" pitchFamily="34" charset="0"/>
            </a:rPr>
            <a:t>Maximum loan amounts remain unchanged</a:t>
          </a:r>
          <a:endParaRPr lang="en-GB" sz="18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83123" y="2596774"/>
        <a:ext cx="1903070" cy="1668153"/>
      </dsp:txXfrm>
    </dsp:sp>
    <dsp:sp modelId="{7E708526-88AD-489C-AAE2-FCC52DD49F48}">
      <dsp:nvSpPr>
        <dsp:cNvPr id="0" name=""/>
        <dsp:cNvSpPr/>
      </dsp:nvSpPr>
      <dsp:spPr>
        <a:xfrm>
          <a:off x="1756939" y="1770989"/>
          <a:ext cx="359069" cy="359069"/>
        </a:xfrm>
        <a:prstGeom prst="triangle">
          <a:avLst>
            <a:gd name="adj" fmla="val 100000"/>
          </a:avLst>
        </a:prstGeom>
        <a:solidFill>
          <a:srgbClr val="B11030"/>
        </a:solidFill>
        <a:ln w="12700" cap="flat" cmpd="sng" algn="ctr">
          <a:solidFill>
            <a:srgbClr val="B110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0E60F-1899-4622-B71D-259F1374816B}">
      <dsp:nvSpPr>
        <dsp:cNvPr id="0" name=""/>
        <dsp:cNvSpPr/>
      </dsp:nvSpPr>
      <dsp:spPr>
        <a:xfrm rot="5400000">
          <a:off x="2754131" y="1349685"/>
          <a:ext cx="1266815" cy="2107952"/>
        </a:xfrm>
        <a:prstGeom prst="corner">
          <a:avLst>
            <a:gd name="adj1" fmla="val 16120"/>
            <a:gd name="adj2" fmla="val 16110"/>
          </a:avLst>
        </a:prstGeom>
        <a:solidFill>
          <a:srgbClr val="F7CA18"/>
        </a:solidFill>
        <a:ln w="12700" cap="flat" cmpd="sng" algn="ctr">
          <a:solidFill>
            <a:srgbClr val="F7CA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A03D7-FA6D-46E4-BFDA-1C531952A988}">
      <dsp:nvSpPr>
        <dsp:cNvPr id="0" name=""/>
        <dsp:cNvSpPr/>
      </dsp:nvSpPr>
      <dsp:spPr>
        <a:xfrm>
          <a:off x="2658375" y="2104203"/>
          <a:ext cx="1903070" cy="166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24/25 contract</a:t>
          </a:r>
        </a:p>
      </dsp:txBody>
      <dsp:txXfrm>
        <a:off x="2658375" y="2104203"/>
        <a:ext cx="1903070" cy="1668153"/>
      </dsp:txXfrm>
    </dsp:sp>
    <dsp:sp modelId="{1864F921-3D2B-466D-B4F2-F1D22929B6CF}">
      <dsp:nvSpPr>
        <dsp:cNvPr id="0" name=""/>
        <dsp:cNvSpPr/>
      </dsp:nvSpPr>
      <dsp:spPr>
        <a:xfrm>
          <a:off x="4086669" y="1194495"/>
          <a:ext cx="359069" cy="359069"/>
        </a:xfrm>
        <a:prstGeom prst="triangle">
          <a:avLst>
            <a:gd name="adj" fmla="val 100000"/>
          </a:avLst>
        </a:prstGeom>
        <a:solidFill>
          <a:srgbClr val="F7CA18"/>
        </a:solidFill>
        <a:ln w="12700" cap="flat" cmpd="sng" algn="ctr">
          <a:solidFill>
            <a:srgbClr val="F7CA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BC8B7-887B-46B0-A2B5-3C97739D55BC}">
      <dsp:nvSpPr>
        <dsp:cNvPr id="0" name=""/>
        <dsp:cNvSpPr/>
      </dsp:nvSpPr>
      <dsp:spPr>
        <a:xfrm rot="5400000">
          <a:off x="5083862" y="773191"/>
          <a:ext cx="1266815" cy="2107952"/>
        </a:xfrm>
        <a:prstGeom prst="corner">
          <a:avLst>
            <a:gd name="adj1" fmla="val 16120"/>
            <a:gd name="adj2" fmla="val 16110"/>
          </a:avLst>
        </a:prstGeom>
        <a:solidFill>
          <a:srgbClr val="ABE338"/>
        </a:solidFill>
        <a:ln w="12700" cap="flat" cmpd="sng" algn="ctr">
          <a:solidFill>
            <a:srgbClr val="ABE3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1987B-957C-43C9-B45D-529BA50E8459}">
      <dsp:nvSpPr>
        <dsp:cNvPr id="0" name=""/>
        <dsp:cNvSpPr/>
      </dsp:nvSpPr>
      <dsp:spPr>
        <a:xfrm>
          <a:off x="4934743" y="1434693"/>
          <a:ext cx="1903070" cy="166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ESFA Funding Rules to be published in Spring</a:t>
          </a:r>
        </a:p>
      </dsp:txBody>
      <dsp:txXfrm>
        <a:off x="4934743" y="1434693"/>
        <a:ext cx="1903070" cy="1668153"/>
      </dsp:txXfrm>
    </dsp:sp>
    <dsp:sp modelId="{75892C92-9B56-4A58-B257-A06AB69CD644}">
      <dsp:nvSpPr>
        <dsp:cNvPr id="0" name=""/>
        <dsp:cNvSpPr/>
      </dsp:nvSpPr>
      <dsp:spPr>
        <a:xfrm>
          <a:off x="6416400" y="618001"/>
          <a:ext cx="359069" cy="359069"/>
        </a:xfrm>
        <a:prstGeom prst="triangle">
          <a:avLst>
            <a:gd name="adj" fmla="val 100000"/>
          </a:avLst>
        </a:prstGeom>
        <a:solidFill>
          <a:srgbClr val="ABE338"/>
        </a:solidFill>
        <a:ln w="12700" cap="flat" cmpd="sng" algn="ctr">
          <a:solidFill>
            <a:srgbClr val="ABE3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EBECE-0AC9-49BA-AAFD-AAE9AD8BA6E2}">
      <dsp:nvSpPr>
        <dsp:cNvPr id="0" name=""/>
        <dsp:cNvSpPr/>
      </dsp:nvSpPr>
      <dsp:spPr>
        <a:xfrm rot="5400000">
          <a:off x="7413592" y="196697"/>
          <a:ext cx="1266815" cy="21079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31FFF-CB97-4DDA-862F-968A1D2D8ED2}">
      <dsp:nvSpPr>
        <dsp:cNvPr id="0" name=""/>
        <dsp:cNvSpPr/>
      </dsp:nvSpPr>
      <dsp:spPr>
        <a:xfrm>
          <a:off x="7233302" y="868341"/>
          <a:ext cx="1903070" cy="166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  <a:endParaRPr lang="en-GB" sz="1800" b="0" kern="1200" dirty="0">
            <a:solidFill>
              <a:srgbClr val="FF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233302" y="868341"/>
        <a:ext cx="1903070" cy="1668153"/>
      </dsp:txXfrm>
    </dsp:sp>
    <dsp:sp modelId="{524BB38D-120B-4329-8E61-B2F424C6427A}">
      <dsp:nvSpPr>
        <dsp:cNvPr id="0" name=""/>
        <dsp:cNvSpPr/>
      </dsp:nvSpPr>
      <dsp:spPr>
        <a:xfrm>
          <a:off x="8746130" y="41507"/>
          <a:ext cx="359069" cy="3590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C4ECD-E1B3-4D2A-8B00-530A036E7AC2}">
      <dsp:nvSpPr>
        <dsp:cNvPr id="0" name=""/>
        <dsp:cNvSpPr/>
      </dsp:nvSpPr>
      <dsp:spPr>
        <a:xfrm rot="5400000">
          <a:off x="9743323" y="-379796"/>
          <a:ext cx="1266815" cy="2107952"/>
        </a:xfrm>
        <a:prstGeom prst="corner">
          <a:avLst>
            <a:gd name="adj1" fmla="val 16120"/>
            <a:gd name="adj2" fmla="val 16110"/>
          </a:avLst>
        </a:prstGeom>
        <a:solidFill>
          <a:srgbClr val="3E107A"/>
        </a:solidFill>
        <a:ln w="12700" cap="flat" cmpd="sng" algn="ctr">
          <a:solidFill>
            <a:srgbClr val="3E10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7052B-31E1-4F6D-8AF9-5688669DD64A}">
      <dsp:nvSpPr>
        <dsp:cNvPr id="0" name=""/>
        <dsp:cNvSpPr/>
      </dsp:nvSpPr>
      <dsp:spPr>
        <a:xfrm>
          <a:off x="9535693" y="324526"/>
          <a:ext cx="1903070" cy="166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6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Criteria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6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Growth/Reductions</a:t>
          </a:r>
          <a:endParaRPr lang="en-GB" sz="1600" b="0" kern="1200" dirty="0">
            <a:solidFill>
              <a:srgbClr val="FF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9535693" y="324526"/>
        <a:ext cx="1903070" cy="1668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BE8DF-AC11-4799-AA69-8856A75589DF}">
      <dsp:nvSpPr>
        <dsp:cNvPr id="0" name=""/>
        <dsp:cNvSpPr/>
      </dsp:nvSpPr>
      <dsp:spPr>
        <a:xfrm>
          <a:off x="4103108" y="1340"/>
          <a:ext cx="6154662" cy="1063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Accuracy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Timing</a:t>
          </a:r>
        </a:p>
      </dsp:txBody>
      <dsp:txXfrm>
        <a:off x="4103108" y="134241"/>
        <a:ext cx="5755959" cy="797405"/>
      </dsp:txXfrm>
    </dsp:sp>
    <dsp:sp modelId="{37DB80C2-9252-4A08-8208-AF521A4BC8F7}">
      <dsp:nvSpPr>
        <dsp:cNvPr id="0" name=""/>
        <dsp:cNvSpPr/>
      </dsp:nvSpPr>
      <dsp:spPr>
        <a:xfrm>
          <a:off x="0" y="1340"/>
          <a:ext cx="4103108" cy="106320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D8CFE4"/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LAFIL Control</a:t>
          </a:r>
        </a:p>
      </dsp:txBody>
      <dsp:txXfrm>
        <a:off x="51901" y="53241"/>
        <a:ext cx="3999306" cy="959405"/>
      </dsp:txXfrm>
    </dsp:sp>
    <dsp:sp modelId="{4F823B54-5D50-4E3A-83FF-2A7C76B8C1F3}">
      <dsp:nvSpPr>
        <dsp:cNvPr id="0" name=""/>
        <dsp:cNvSpPr/>
      </dsp:nvSpPr>
      <dsp:spPr>
        <a:xfrm>
          <a:off x="4103108" y="1155686"/>
          <a:ext cx="6154662" cy="1063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Popular Learning Aims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Level 4 + Migration (LLE)</a:t>
          </a:r>
        </a:p>
      </dsp:txBody>
      <dsp:txXfrm>
        <a:off x="4103108" y="1288587"/>
        <a:ext cx="5755959" cy="797405"/>
      </dsp:txXfrm>
    </dsp:sp>
    <dsp:sp modelId="{1F54A3AD-4E33-4410-8D44-B782ED7DBA68}">
      <dsp:nvSpPr>
        <dsp:cNvPr id="0" name=""/>
        <dsp:cNvSpPr/>
      </dsp:nvSpPr>
      <dsp:spPr>
        <a:xfrm>
          <a:off x="0" y="1170868"/>
          <a:ext cx="4103108" cy="106320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Curriculum planning </a:t>
          </a:r>
        </a:p>
      </dsp:txBody>
      <dsp:txXfrm>
        <a:off x="51901" y="1222769"/>
        <a:ext cx="3999306" cy="959405"/>
      </dsp:txXfrm>
    </dsp:sp>
    <dsp:sp modelId="{14AAA036-C5CA-4A26-B923-8205A8B514A6}">
      <dsp:nvSpPr>
        <dsp:cNvPr id="0" name=""/>
        <dsp:cNvSpPr/>
      </dsp:nvSpPr>
      <dsp:spPr>
        <a:xfrm>
          <a:off x="4103108" y="2340397"/>
          <a:ext cx="6154662" cy="1063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Exception Case Form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Approved / Suspended included in amount ‘used’</a:t>
          </a:r>
        </a:p>
      </dsp:txBody>
      <dsp:txXfrm>
        <a:off x="4103108" y="2473298"/>
        <a:ext cx="5755959" cy="797405"/>
      </dsp:txXfrm>
    </dsp:sp>
    <dsp:sp modelId="{BAA44C60-2EF3-4429-8274-5AC9D99FF369}">
      <dsp:nvSpPr>
        <dsp:cNvPr id="0" name=""/>
        <dsp:cNvSpPr/>
      </dsp:nvSpPr>
      <dsp:spPr>
        <a:xfrm>
          <a:off x="0" y="2340397"/>
          <a:ext cx="4103108" cy="106320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Performance Management Points</a:t>
          </a:r>
        </a:p>
      </dsp:txBody>
      <dsp:txXfrm>
        <a:off x="51901" y="2392298"/>
        <a:ext cx="3999306" cy="959405"/>
      </dsp:txXfrm>
    </dsp:sp>
    <dsp:sp modelId="{45A95A8D-C4AD-4ECF-B9C7-F5763D14B5C5}">
      <dsp:nvSpPr>
        <dsp:cNvPr id="0" name=""/>
        <dsp:cNvSpPr/>
      </dsp:nvSpPr>
      <dsp:spPr>
        <a:xfrm>
          <a:off x="4103108" y="3509925"/>
          <a:ext cx="6154662" cy="1063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Loan Facility Details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Payment Instalment Report</a:t>
          </a:r>
        </a:p>
      </dsp:txBody>
      <dsp:txXfrm>
        <a:off x="4103108" y="3642826"/>
        <a:ext cx="5755959" cy="797405"/>
      </dsp:txXfrm>
    </dsp:sp>
    <dsp:sp modelId="{C42C7EF8-8249-4EFA-83D2-F02B560FA8B2}">
      <dsp:nvSpPr>
        <dsp:cNvPr id="0" name=""/>
        <dsp:cNvSpPr/>
      </dsp:nvSpPr>
      <dsp:spPr>
        <a:xfrm>
          <a:off x="0" y="3509925"/>
          <a:ext cx="4103108" cy="1063207"/>
        </a:xfrm>
        <a:prstGeom prst="roundRect">
          <a:avLst/>
        </a:prstGeom>
        <a:solidFill>
          <a:srgbClr val="FFFF99"/>
        </a:solidFill>
        <a:ln w="12700" cap="flat" cmpd="sng" algn="ctr">
          <a:solidFill>
            <a:srgbClr val="FFFF99"/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LP Portal Financial Reports</a:t>
          </a:r>
        </a:p>
      </dsp:txBody>
      <dsp:txXfrm>
        <a:off x="51901" y="3561826"/>
        <a:ext cx="3999306" cy="959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9AD36-2B9E-4C67-BF88-BA7CB240D919}">
      <dsp:nvSpPr>
        <dsp:cNvPr id="0" name=""/>
        <dsp:cNvSpPr/>
      </dsp:nvSpPr>
      <dsp:spPr>
        <a:xfrm>
          <a:off x="0" y="2482"/>
          <a:ext cx="61668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0139-1558-4327-A61F-C386167AEA74}">
      <dsp:nvSpPr>
        <dsp:cNvPr id="0" name=""/>
        <dsp:cNvSpPr/>
      </dsp:nvSpPr>
      <dsp:spPr>
        <a:xfrm>
          <a:off x="0" y="2482"/>
          <a:ext cx="6166803" cy="16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What can you do to ensure your organisation submits accurate data in a timely manner?</a:t>
          </a:r>
          <a:endParaRPr lang="en-US" sz="2400" kern="1200" dirty="0"/>
        </a:p>
      </dsp:txBody>
      <dsp:txXfrm>
        <a:off x="0" y="2482"/>
        <a:ext cx="6166803" cy="1693223"/>
      </dsp:txXfrm>
    </dsp:sp>
    <dsp:sp modelId="{BA60F9C7-3A45-4D9C-B69E-CE2463576A79}">
      <dsp:nvSpPr>
        <dsp:cNvPr id="0" name=""/>
        <dsp:cNvSpPr/>
      </dsp:nvSpPr>
      <dsp:spPr>
        <a:xfrm>
          <a:off x="0" y="1695706"/>
          <a:ext cx="61668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E1240-5409-4832-AAF0-85F37369F379}">
      <dsp:nvSpPr>
        <dsp:cNvPr id="0" name=""/>
        <dsp:cNvSpPr/>
      </dsp:nvSpPr>
      <dsp:spPr>
        <a:xfrm>
          <a:off x="0" y="1695706"/>
          <a:ext cx="6166803" cy="16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What can you do differently to ensure suspensions and withdrawals are submitted within 60 days?</a:t>
          </a:r>
          <a:endParaRPr lang="en-US" sz="2400" kern="1200" dirty="0"/>
        </a:p>
      </dsp:txBody>
      <dsp:txXfrm>
        <a:off x="0" y="1695706"/>
        <a:ext cx="6166803" cy="1693223"/>
      </dsp:txXfrm>
    </dsp:sp>
    <dsp:sp modelId="{E5504AA7-B790-4F3D-87FC-A16055E215FE}">
      <dsp:nvSpPr>
        <dsp:cNvPr id="0" name=""/>
        <dsp:cNvSpPr/>
      </dsp:nvSpPr>
      <dsp:spPr>
        <a:xfrm>
          <a:off x="0" y="3388930"/>
          <a:ext cx="61668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06290-420A-4C2C-B709-161C104A0088}">
      <dsp:nvSpPr>
        <dsp:cNvPr id="0" name=""/>
        <dsp:cNvSpPr/>
      </dsp:nvSpPr>
      <dsp:spPr>
        <a:xfrm>
          <a:off x="0" y="3388930"/>
          <a:ext cx="6166803" cy="16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elvetica" panose="020B0604020202020204" pitchFamily="34" charset="0"/>
              <a:cs typeface="Helvetica" panose="020B0604020202020204" pitchFamily="34" charset="0"/>
            </a:rPr>
            <a:t>Is there anything SLC could do to help you achieve this?</a:t>
          </a:r>
          <a:endParaRPr lang="en-US" sz="2400" kern="1200" dirty="0"/>
        </a:p>
      </dsp:txBody>
      <dsp:txXfrm>
        <a:off x="0" y="3388930"/>
        <a:ext cx="6166803" cy="169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AE4B2-5839-4055-9264-FA675C6B6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6532-74E6-46AF-A8D9-68461658A6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ABF79-3640-4F4A-B388-02D475DAF84B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F9310-D68D-4886-89A7-E16792ED2C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54EE9-C4C3-4C16-906A-0B4A49DEB7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4360-2F6F-47B8-96C7-C7DCCDE40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8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1620-FFF4-41D8-9389-E264B3EFFD14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3488-373F-439E-92A4-A8956DA25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7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8D95-247E-4B22-9822-DDD992F63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1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2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5F537-8F21-BBC1-17E3-2E1C1AB4C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DF4E5-6109-A0A6-E621-FDAE3C47A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62C12-CBF5-6F91-3A9D-87F9622C9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525E-101A-6D7B-81AF-8DCDE7FBA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AABD8-2F2F-44BC-82E8-9EC55CAD64F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94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9D21F-6642-4D7D-BF35-7C572B668F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1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57C73-E2CE-4861-BBC9-77095FBDA54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41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D4FE1-784E-4210-99EC-707CDD84A9B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6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33488-373F-439E-92A4-A8956DA2503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5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354E0C7-8966-4349-BB41-A34DAA4E0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0EF54C6-007E-48A4-BE36-59E90E2AF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E038EA-C52C-4574-87E6-0C1A4165E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34F8E-CEA4-41D9-8EB4-2BC9E9783C6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09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354E0C7-8966-4349-BB41-A34DAA4E0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0EF54C6-007E-48A4-BE36-59E90E2AF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4E038EA-C52C-4574-87E6-0C1A4165E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34F8E-CEA4-41D9-8EB4-2BC9E9783C6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45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DE51C-95CA-8AED-4A3E-43E7CC1F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2D42E72-5389-FB1A-6EF9-764D427D8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C216AA1-6681-B841-1D48-CA6C9A30C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BA8A3AF-1485-314E-B4F8-ABDB433DB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34F8E-CEA4-41D9-8EB4-2BC9E9783C6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5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7B67A-49A6-455B-8B42-8AC8CBCD1F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9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954AF-3933-06F5-C76A-05E7FF834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81F11-7CF8-7861-5E7E-5B07276DF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1D550-E2C2-DD17-ECB4-AB51CCA3B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A658D-522F-B326-B7E6-08548DB30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9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8D95-247E-4B22-9822-DDD992F63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94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6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E8D95-247E-4B22-9822-DDD992F633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2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F9B5-1C33-4571-8522-7B7EA5C9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086" y="2492828"/>
            <a:ext cx="8839200" cy="592589"/>
          </a:xfrm>
        </p:spPr>
        <p:txBody>
          <a:bodyPr anchor="b">
            <a:normAutofit/>
          </a:bodyPr>
          <a:lstStyle>
            <a:lvl1pPr algn="l">
              <a:defRPr sz="3600" b="1">
                <a:latin typeface="Helvetica LT Std" panose="020B05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6CC10-A5D5-4ECA-B0C8-532A0EBF2C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086" y="3733802"/>
            <a:ext cx="8839200" cy="1809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Helvetica LT Std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Name of presenter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Department/Role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42980-F39D-4A9C-B14B-D96F9144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0A52-B92E-4FC0-8842-CCAD069A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3D3E-56E4-4673-9E14-5C7B54AF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9286" y="2482902"/>
            <a:ext cx="10943167" cy="345651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0"/>
              </a:spcBef>
              <a:spcAft>
                <a:spcPts val="800"/>
              </a:spcAft>
              <a:defRPr sz="1867">
                <a:latin typeface="+mn-lt"/>
                <a:cs typeface="Arial" panose="020B0604020202020204" pitchFamily="34" charset="0"/>
              </a:defRPr>
            </a:lvl1pPr>
            <a:lvl2pPr marL="476239" indent="-239178">
              <a:spcBef>
                <a:spcPts val="0"/>
              </a:spcBef>
              <a:spcAft>
                <a:spcPts val="800"/>
              </a:spcAft>
              <a:defRPr sz="1600">
                <a:latin typeface="+mn-lt"/>
                <a:cs typeface="Arial" panose="020B0604020202020204" pitchFamily="34" charset="0"/>
              </a:defRPr>
            </a:lvl2pPr>
            <a:lvl3pPr marL="713300" indent="-237061">
              <a:spcBef>
                <a:spcPts val="0"/>
              </a:spcBef>
              <a:spcAft>
                <a:spcPts val="800"/>
              </a:spcAft>
              <a:defRPr sz="1467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50533"/>
            <a:ext cx="10944192" cy="11512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9284" y="1917701"/>
            <a:ext cx="10944000" cy="4021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133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16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4354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2922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21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31" y="435428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874" y="1183373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131" y="1240974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2267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45" y="47058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34845" y="47579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45" y="125185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76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FE5EE-9284-4B9A-A938-C8435067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BDD0-9C9B-4F33-B402-1AFB130ED908}" type="datetimeFigureOut">
              <a:rPr lang="en-GB"/>
              <a:pPr>
                <a:defRPr/>
              </a:pPr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762B-E852-4C6D-B5EF-CEA438F4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A31B-4A88-4B2A-AB83-1405E82D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534A-4CB1-40DB-9277-D45C78625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12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BE0F-102C-4484-8B08-63830AF77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221318"/>
            <a:ext cx="10944192" cy="470323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0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78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8D4D-AF83-4542-9B86-2D72A65C1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281" y="2597285"/>
            <a:ext cx="10515600" cy="357967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3782884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BE0F-102C-4484-8B08-63830AF7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50533"/>
            <a:ext cx="10944192" cy="11512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30FB3E2-05E0-4448-B18A-911843E37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286" y="1913466"/>
            <a:ext cx="10943167" cy="4025953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0"/>
              </a:spcBef>
              <a:spcAft>
                <a:spcPts val="800"/>
              </a:spcAft>
              <a:defRPr sz="1867">
                <a:latin typeface="+mn-lt"/>
                <a:cs typeface="Arial" panose="020B0604020202020204" pitchFamily="34" charset="0"/>
              </a:defRPr>
            </a:lvl1pPr>
            <a:lvl2pPr marL="476239" indent="-239178">
              <a:spcBef>
                <a:spcPts val="0"/>
              </a:spcBef>
              <a:spcAft>
                <a:spcPts val="800"/>
              </a:spcAft>
              <a:defRPr sz="1600">
                <a:latin typeface="+mn-lt"/>
                <a:cs typeface="Arial" panose="020B0604020202020204" pitchFamily="34" charset="0"/>
              </a:defRPr>
            </a:lvl2pPr>
            <a:lvl3pPr marL="713300" indent="-237061">
              <a:spcBef>
                <a:spcPts val="0"/>
              </a:spcBef>
              <a:spcAft>
                <a:spcPts val="800"/>
              </a:spcAft>
              <a:defRPr sz="1467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842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8D4D-AF83-4542-9B86-2D72A65C1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281" y="2597285"/>
            <a:ext cx="10515600" cy="357967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19457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BB6D-8123-4D0B-9995-3E01AE6F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2161271"/>
            <a:ext cx="8839199" cy="1325563"/>
          </a:xfrm>
        </p:spPr>
        <p:txBody>
          <a:bodyPr>
            <a:normAutofit/>
          </a:bodyPr>
          <a:lstStyle>
            <a:lvl1pPr>
              <a:defRPr sz="3600" b="1">
                <a:latin typeface="Helvetica LT Std" panose="020B05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A4FE-0886-4567-941C-D90A8A23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3621771"/>
            <a:ext cx="8839199" cy="301851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20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9688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98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12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31" y="1727657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25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04121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221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348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ABB7-C3B9-432A-8F81-3521D8C8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BED4-28EF-443E-8133-F65CA2A2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7B4B3-8BB1-4879-A993-BAFEAED1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345" y="2139500"/>
            <a:ext cx="9448797" cy="1325563"/>
          </a:xfrm>
        </p:spPr>
        <p:txBody>
          <a:bodyPr>
            <a:normAutofit/>
          </a:bodyPr>
          <a:lstStyle>
            <a:lvl1pPr>
              <a:defRPr sz="3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2345" y="3600000"/>
            <a:ext cx="4539341" cy="2909657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1" y="3600000"/>
            <a:ext cx="4539341" cy="2909657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0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D52C5D-00AB-41BE-BB59-C876DBCD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74" y="2701115"/>
            <a:ext cx="9064556" cy="257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166250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9688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1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12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31" y="1727657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25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888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221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348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ABB7-C3B9-432A-8F81-3521D8C8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BED4-28EF-443E-8133-F65CA2A2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7B4B3-8BB1-4879-A993-BAFEAED1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2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6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BE0F-102C-4484-8B08-63830AF77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221318"/>
            <a:ext cx="10944192" cy="470323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3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7" y="2128616"/>
            <a:ext cx="95249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777" y="3589117"/>
            <a:ext cx="9524994" cy="251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FE432BF4-1602-48FF-896E-446D1288E8F5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0D6665C3-4E62-4C26-912B-E37A4F95B3FD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6638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968829"/>
            <a:ext cx="10515600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DDD7E801-F2F5-4E0B-9F14-4838BF5FCFF0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91CABC66-E373-40A4-A7E1-479AD214BE62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03169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6" r:id="rId4"/>
    <p:sldLayoutId id="2147483688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413659"/>
            <a:ext cx="10515600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1" y="12704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E68EA951-C2B1-4A54-8970-2E7C7687B6B1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826947B9-2D61-45A9-A365-B137D16DFC30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8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7" r:id="rId4"/>
    <p:sldLayoutId id="2147483689" r:id="rId5"/>
    <p:sldLayoutId id="2147483691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019A6-43C4-4E12-B596-8550555BD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004" y="2597285"/>
            <a:ext cx="10515600" cy="357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  <p:sp>
        <p:nvSpPr>
          <p:cNvPr id="4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4ED11BF4-ED9F-456B-A3AC-B31E686BA34E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2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A4C1B4B0-B7B1-4E69-87CC-B5BE8DAF914C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157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968829"/>
            <a:ext cx="10515600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072D1BFB-2014-4F8E-B90F-A048F3FBE205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6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BF88E815-90DF-4CD3-97E9-5F7F8F7D4449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958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SIN_Queries@slc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565-5836-4036-887D-EBDF6A00C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862" y="2836411"/>
            <a:ext cx="8839200" cy="592589"/>
          </a:xfrm>
        </p:spPr>
        <p:txBody>
          <a:bodyPr>
            <a:noAutofit/>
          </a:bodyPr>
          <a:lstStyle/>
          <a:p>
            <a:r>
              <a:rPr lang="en-GB" dirty="0">
                <a:latin typeface="Helvetica" pitchFamily="34" charset="0"/>
              </a:rPr>
              <a:t>Learning Provider Regional Forums</a:t>
            </a:r>
            <a:br>
              <a:rPr lang="en-GB" dirty="0">
                <a:latin typeface="Helvetica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34029-EC23-46ED-A9F6-8A4798733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8291" y="3646082"/>
            <a:ext cx="8839200" cy="1809520"/>
          </a:xfrm>
        </p:spPr>
        <p:txBody>
          <a:bodyPr/>
          <a:lstStyle/>
          <a:p>
            <a:r>
              <a:rPr lang="en-GB" sz="2800" dirty="0">
                <a:latin typeface="Helvetica" panose="020B0604020202020204" pitchFamily="34" charset="0"/>
              </a:rPr>
              <a:t>FE Account Managers </a:t>
            </a:r>
          </a:p>
          <a:p>
            <a:r>
              <a:rPr lang="en-GB" sz="2800" dirty="0">
                <a:latin typeface="Helvetica" panose="020B0604020202020204" pitchFamily="34" charset="0"/>
              </a:rPr>
              <a:t>Partner Services</a:t>
            </a:r>
          </a:p>
          <a:p>
            <a:endParaRPr lang="en-GB" dirty="0">
              <a:latin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</a:rPr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14020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BEB05-F675-320E-3D33-FE1DC94D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2C8B0A4-678A-A01A-7C10-E06F3749F8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87415" y="2374046"/>
            <a:ext cx="8112125" cy="2320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Future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Lifelong Learning Entitlement (LLE)</a:t>
            </a:r>
          </a:p>
        </p:txBody>
      </p:sp>
    </p:spTree>
    <p:extLst>
      <p:ext uri="{BB962C8B-B14F-4D97-AF65-F5344CB8AC3E}">
        <p14:creationId xmlns:p14="http://schemas.microsoft.com/office/powerpoint/2010/main" val="18650892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261" y="522354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LLE – </a:t>
            </a:r>
            <a:r>
              <a:rPr lang="en-GB" dirty="0"/>
              <a:t>What We Know</a:t>
            </a:r>
            <a:b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2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B5E3-612A-995F-9E02-19BB323CBE4D}"/>
              </a:ext>
            </a:extLst>
          </p:cNvPr>
          <p:cNvSpPr txBox="1"/>
          <p:nvPr/>
        </p:nvSpPr>
        <p:spPr>
          <a:xfrm>
            <a:off x="345471" y="1225689"/>
            <a:ext cx="77168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Providing up to 4 years of funding worth £37k (at current value of tuition fees)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Learners can use their entitlement flexibly over their working lives to fund full courses as well as modules at levels 4 to 6</a:t>
            </a:r>
            <a:r>
              <a:rPr lang="en-GB" sz="1800" i="0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</a:rPr>
              <a:t>Those attending ‘in-person’ </a:t>
            </a:r>
            <a:r>
              <a:rPr lang="en-GB" sz="1800" i="0" strike="noStrike" baseline="0" dirty="0">
                <a:latin typeface="Arial" panose="020B0604020202020204" pitchFamily="34" charset="0"/>
              </a:rPr>
              <a:t>that are eligible for LLE tuition funding will also be eligible for maintenance loans and targeted grants</a:t>
            </a:r>
            <a:endParaRPr lang="en-GB" sz="1800" i="0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Existing ALL funding extended for a further two years for providers not registered with </a:t>
            </a:r>
            <a:r>
              <a:rPr lang="en-GB" sz="18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OfS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Providers able to apply for </a:t>
            </a:r>
            <a:r>
              <a:rPr lang="en-GB" sz="18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OfS</a:t>
            </a:r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 registration within the existing categories now</a:t>
            </a:r>
            <a:endParaRPr lang="en-GB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0B0C0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Each module must carry a minimum credit value of 30 credits – fee limit  based on category of registration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0" i="0" dirty="0" err="1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OfS</a:t>
            </a:r>
            <a:r>
              <a:rPr lang="en-GB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to deliver a full regulatory approach for 3</a:t>
            </a:r>
            <a:r>
              <a:rPr lang="en-GB" b="0" i="0" baseline="3000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GB" b="0" i="0" dirty="0">
                <a:solidFill>
                  <a:srgbClr val="0B0C0C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category from 27/28</a:t>
            </a:r>
          </a:p>
          <a:p>
            <a:endParaRPr lang="en-GB" b="0" i="0" dirty="0">
              <a:solidFill>
                <a:srgbClr val="0B0C0C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13B63D-5E1F-0EDD-1EF9-71F4AA812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142968"/>
              </p:ext>
            </p:extLst>
          </p:nvPr>
        </p:nvGraphicFramePr>
        <p:xfrm>
          <a:off x="7069873" y="964801"/>
          <a:ext cx="5787483" cy="446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35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186" y="30240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LLE – Things to Consider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B7313-7F35-4E07-5988-C1C871A3F0F8}"/>
              </a:ext>
            </a:extLst>
          </p:cNvPr>
          <p:cNvSpPr txBox="1"/>
          <p:nvPr/>
        </p:nvSpPr>
        <p:spPr bwMode="auto">
          <a:xfrm>
            <a:off x="433309" y="1182765"/>
            <a:ext cx="10350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BF115D-6273-9F5A-9ED6-E266F7D18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326665"/>
              </p:ext>
            </p:extLst>
          </p:nvPr>
        </p:nvGraphicFramePr>
        <p:xfrm>
          <a:off x="3462482" y="284384"/>
          <a:ext cx="10922000" cy="578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F12991-0CE1-F286-03B7-38CC9BAC3F7C}"/>
              </a:ext>
            </a:extLst>
          </p:cNvPr>
          <p:cNvSpPr txBox="1"/>
          <p:nvPr/>
        </p:nvSpPr>
        <p:spPr bwMode="auto">
          <a:xfrm>
            <a:off x="433309" y="1436909"/>
            <a:ext cx="4543936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Ensuring prospective learners aware of which funding mechanism to apply for </a:t>
            </a:r>
          </a:p>
          <a:p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Potential drop in 24/25 intake?</a:t>
            </a:r>
          </a:p>
          <a:p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Previous student finance will impact future entitlement </a:t>
            </a:r>
          </a:p>
          <a:p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Who will be responsible for LLE admin in your organisation?</a:t>
            </a:r>
          </a:p>
          <a:p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Will you offer LLE-funded modular courses or remain with your current course structure? 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46308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24/25 Timelines</a:t>
            </a:r>
          </a:p>
        </p:txBody>
      </p:sp>
    </p:spTree>
    <p:extLst>
      <p:ext uri="{BB962C8B-B14F-4D97-AF65-F5344CB8AC3E}">
        <p14:creationId xmlns:p14="http://schemas.microsoft.com/office/powerpoint/2010/main" val="31544886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34" y="162128"/>
            <a:ext cx="10944192" cy="115126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24/25 Timeline</a:t>
            </a:r>
            <a:endParaRPr lang="en-GB" sz="28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Diagram 1" descr="89 Providers identified as having submitted courses with potential anomalies&#10;Over 75% of anomalies are related to course term dates starting or ending on a bank holiday or weekend.&#10;Over 10% relate to ITT variances.&#10;Average 1.8 anomalies per course - Range from 1 to 6&#10;779 - Courses with potential anomalies&#10;1,379 - Potential anomalies&#10;&#10;">
            <a:extLst>
              <a:ext uri="{FF2B5EF4-FFF2-40B4-BE49-F238E27FC236}">
                <a16:creationId xmlns:a16="http://schemas.microsoft.com/office/drawing/2014/main" id="{2B649CB3-FFDD-49EE-AF54-F1D6AC92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539017"/>
              </p:ext>
            </p:extLst>
          </p:nvPr>
        </p:nvGraphicFramePr>
        <p:xfrm>
          <a:off x="376618" y="1855317"/>
          <a:ext cx="11438764" cy="426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CE737532-6F13-4266-992F-BE68D269E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2177" y="2514600"/>
            <a:ext cx="914400" cy="914400"/>
          </a:xfrm>
          <a:prstGeom prst="rect">
            <a:avLst/>
          </a:prstGeom>
        </p:spPr>
      </p:pic>
      <p:pic>
        <p:nvPicPr>
          <p:cNvPr id="19" name="Graphic 18" descr="Flip calendar with solid fill">
            <a:extLst>
              <a:ext uri="{FF2B5EF4-FFF2-40B4-BE49-F238E27FC236}">
                <a16:creationId xmlns:a16="http://schemas.microsoft.com/office/drawing/2014/main" id="{2EDBE434-6CB8-4F71-9BD7-205519331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887763" y="1530465"/>
            <a:ext cx="914400" cy="9144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BF9A92F-B648-49E0-A40A-FCF2968F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3333" y="3204911"/>
            <a:ext cx="914400" cy="914400"/>
          </a:xfrm>
          <a:prstGeom prst="rect">
            <a:avLst/>
          </a:prstGeom>
        </p:spPr>
      </p:pic>
      <p:pic>
        <p:nvPicPr>
          <p:cNvPr id="3" name="Graphic 2" descr="Postit Notes with solid fill">
            <a:extLst>
              <a:ext uri="{FF2B5EF4-FFF2-40B4-BE49-F238E27FC236}">
                <a16:creationId xmlns:a16="http://schemas.microsoft.com/office/drawing/2014/main" id="{03E62AE7-88B6-7E84-B96A-435A3E8CA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458574" y="1987665"/>
            <a:ext cx="914400" cy="914400"/>
          </a:xfrm>
          <a:prstGeom prst="rect">
            <a:avLst/>
          </a:prstGeom>
        </p:spPr>
      </p:pic>
      <p:pic>
        <p:nvPicPr>
          <p:cNvPr id="4" name="Graphic 3" descr="Clipboard Partially Checked outline">
            <a:extLst>
              <a:ext uri="{FF2B5EF4-FFF2-40B4-BE49-F238E27FC236}">
                <a16:creationId xmlns:a16="http://schemas.microsoft.com/office/drawing/2014/main" id="{D1AAC9EC-8568-69C7-32F4-4BB418F8B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316952" y="856195"/>
            <a:ext cx="914400" cy="914400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76C0E56-C184-9E66-9D6E-0B8D3914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6313" y="1350930"/>
            <a:ext cx="359069" cy="359069"/>
          </a:xfrm>
          <a:prstGeom prst="triangle">
            <a:avLst>
              <a:gd name="adj" fmla="val 100000"/>
            </a:avLst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87BF5-C42F-4CF7-98C7-B1F60AA6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23" y="258784"/>
            <a:ext cx="10515600" cy="65314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Monitoring</a:t>
            </a:r>
            <a:r>
              <a:rPr lang="en-GB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your Facility </a:t>
            </a:r>
          </a:p>
        </p:txBody>
      </p:sp>
      <p:graphicFrame>
        <p:nvGraphicFramePr>
          <p:cNvPr id="11" name="Diagram 10" descr="Postgraduate Doctoral Loans are only available in England and Wales&#10;The course is set up similar to England/Wales PG Masters however you have different options for Qualification &amp; Duration.&#10;Qualification is limited to Postgraduate Doctorate&#10;Duration is a minimum of 3 years and a maximum of 8 years. Intensity studied in each individual year is not part of doctoral policy.&#10;&#10;">
            <a:extLst>
              <a:ext uri="{FF2B5EF4-FFF2-40B4-BE49-F238E27FC236}">
                <a16:creationId xmlns:a16="http://schemas.microsoft.com/office/drawing/2014/main" id="{864321CC-C91B-4742-9A72-4C0D1426D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312301"/>
              </p:ext>
            </p:extLst>
          </p:nvPr>
        </p:nvGraphicFramePr>
        <p:xfrm>
          <a:off x="257829" y="1047007"/>
          <a:ext cx="10257771" cy="457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96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Service Standards Review</a:t>
            </a:r>
          </a:p>
        </p:txBody>
      </p:sp>
    </p:spTree>
    <p:extLst>
      <p:ext uri="{BB962C8B-B14F-4D97-AF65-F5344CB8AC3E}">
        <p14:creationId xmlns:p14="http://schemas.microsoft.com/office/powerpoint/2010/main" val="275678094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B0E1D-D8B1-D6AC-2FF9-535CEFFDE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23395D-A31C-783B-A4DD-8863288C8040}"/>
              </a:ext>
            </a:extLst>
          </p:cNvPr>
          <p:cNvSpPr txBox="1"/>
          <p:nvPr/>
        </p:nvSpPr>
        <p:spPr>
          <a:xfrm>
            <a:off x="5829724" y="545089"/>
            <a:ext cx="53612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Work towards the monthly draw down dates to ensure compliance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ULN due within six weeks of course start date but can be added immediately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If initial attendance cannot be confirmed within six weeks, option to cancel or push out start date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Only reinstate a cancelled app when you are ready to confirm attendance (attendance due 2 weeks)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When reinstating auto cancelled app - you must add the ULN/confirm initial attendance </a:t>
            </a:r>
            <a:r>
              <a:rPr lang="en-GB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same day </a:t>
            </a:r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avoid the app reverting to auto cancelled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C578AD-AB4C-06A9-3621-2523F3D95908}"/>
              </a:ext>
            </a:extLst>
          </p:cNvPr>
          <p:cNvSpPr txBox="1">
            <a:spLocks/>
          </p:cNvSpPr>
          <p:nvPr/>
        </p:nvSpPr>
        <p:spPr>
          <a:xfrm>
            <a:off x="357612" y="-31173"/>
            <a:ext cx="10944225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Best Practice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1DD61-96BD-466B-CAD6-6F1B6662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7" y="950781"/>
            <a:ext cx="5086719" cy="5693867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55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EBC385-8B3C-4C4A-B542-EF9DE452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07" y="1049238"/>
            <a:ext cx="3201366" cy="3306778"/>
          </a:xfrm>
        </p:spPr>
        <p:txBody>
          <a:bodyPr vert="horz" lIns="91440" tIns="45720" rIns="91440" bIns="45720" rtlCol="0" anchor="b">
            <a:noAutofit/>
          </a:bodyPr>
          <a:lstStyle/>
          <a:p>
            <a:pPr fontAlgn="auto"/>
            <a:r>
              <a:rPr lang="en-US" sz="4000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Pre- Liability COCs</a:t>
            </a:r>
            <a:r>
              <a:rPr lang="en-US" sz="4000" b="0" i="0" kern="1200" spc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40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TextBox 4">
            <a:extLst>
              <a:ext uri="{FF2B5EF4-FFF2-40B4-BE49-F238E27FC236}">
                <a16:creationId xmlns:a16="http://schemas.microsoft.com/office/drawing/2014/main" id="{0EADA390-A79F-4B13-8231-EF21174DA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700778"/>
              </p:ext>
            </p:extLst>
          </p:nvPr>
        </p:nvGraphicFramePr>
        <p:xfrm>
          <a:off x="4280211" y="707832"/>
          <a:ext cx="6166803" cy="508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8">
            <a:extLst>
              <a:ext uri="{FF2B5EF4-FFF2-40B4-BE49-F238E27FC236}">
                <a16:creationId xmlns:a16="http://schemas.microsoft.com/office/drawing/2014/main" id="{BAD070B8-64B0-4C30-BF38-9A95FFCE8708}"/>
              </a:ext>
            </a:extLst>
          </p:cNvPr>
          <p:cNvSpPr txBox="1">
            <a:spLocks/>
          </p:cNvSpPr>
          <p:nvPr/>
        </p:nvSpPr>
        <p:spPr>
          <a:xfrm>
            <a:off x="183764" y="1063752"/>
            <a:ext cx="3201366" cy="33067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sz="4000" b="0" dirty="0">
                <a:solidFill>
                  <a:srgbClr val="FFFFFF"/>
                </a:solidFill>
                <a:latin typeface="+mj-lt"/>
                <a:cs typeface="+mj-cs"/>
              </a:rPr>
              <a:t>Pre- Liability COCs </a:t>
            </a:r>
            <a:endParaRPr lang="en-US" sz="4000" dirty="0">
              <a:solidFill>
                <a:srgbClr val="FFFFFF"/>
              </a:solidFill>
              <a:latin typeface="+mj-lt"/>
              <a:cs typeface="+mj-cs"/>
            </a:endParaRPr>
          </a:p>
          <a:p>
            <a:endParaRPr lang="en-US" sz="40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60947-ED46-4E11-BDB5-ED31C503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8"/>
            <a:ext cx="3952875" cy="6858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5BBF74D-2D4F-4667-88B6-5B4544C78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0923015" y="722346"/>
            <a:ext cx="682811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023B0-B5C4-473B-B89B-43F09B516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3015" y="4172816"/>
            <a:ext cx="682811" cy="6828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CC0159-625B-4815-B890-3F9E57ABD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2798" y="2348301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SLC Support</a:t>
            </a:r>
          </a:p>
        </p:txBody>
      </p:sp>
    </p:spTree>
    <p:extLst>
      <p:ext uri="{BB962C8B-B14F-4D97-AF65-F5344CB8AC3E}">
        <p14:creationId xmlns:p14="http://schemas.microsoft.com/office/powerpoint/2010/main" val="41032978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3">
            <a:extLst>
              <a:ext uri="{FF2B5EF4-FFF2-40B4-BE49-F238E27FC236}">
                <a16:creationId xmlns:a16="http://schemas.microsoft.com/office/drawing/2014/main" id="{7DE4B75D-A170-4A67-BC3B-14E883705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6289"/>
              </p:ext>
            </p:extLst>
          </p:nvPr>
        </p:nvGraphicFramePr>
        <p:xfrm>
          <a:off x="424541" y="1693922"/>
          <a:ext cx="9232416" cy="398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T="45727" marB="45727" anchor="ctr"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Introduction and Latest SLC Updates </a:t>
                      </a:r>
                    </a:p>
                  </a:txBody>
                  <a:tcPr marT="45727" marB="45727" anchor="ctr"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Future Funding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24/25 Timelines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Service Standards Review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1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SLC Support</a:t>
                      </a:r>
                    </a:p>
                  </a:txBody>
                  <a:tcPr marT="45727" marB="45727" anchor="ctr">
                    <a:lnT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5C179A87-7A09-4D11-B65A-74C37CADB7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4542" y="1069190"/>
            <a:ext cx="10515600" cy="653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25392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B793A-685C-1EC8-0AE2-852AB0216475}"/>
              </a:ext>
            </a:extLst>
          </p:cNvPr>
          <p:cNvSpPr txBox="1"/>
          <p:nvPr/>
        </p:nvSpPr>
        <p:spPr>
          <a:xfrm>
            <a:off x="319048" y="0"/>
            <a:ext cx="7533350" cy="1072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</a:t>
            </a:r>
            <a:r>
              <a:rPr lang="en-US" sz="2800" b="1" kern="1200" dirty="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ngagement &amp; Resources</a:t>
            </a:r>
          </a:p>
        </p:txBody>
      </p:sp>
      <p:pic>
        <p:nvPicPr>
          <p:cNvPr id="1028" name="Picture 4" descr="Children Being Engaging - The Kid's Coach">
            <a:extLst>
              <a:ext uri="{FF2B5EF4-FFF2-40B4-BE49-F238E27FC236}">
                <a16:creationId xmlns:a16="http://schemas.microsoft.com/office/drawing/2014/main" id="{A21E89ED-C5AF-1CE0-8F8A-DC966FAC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70" y="1860171"/>
            <a:ext cx="5334000" cy="3137657"/>
          </a:xfrm>
          <a:custGeom>
            <a:avLst/>
            <a:gdLst>
              <a:gd name="connsiteX0" fmla="*/ 0 w 5334000"/>
              <a:gd name="connsiteY0" fmla="*/ 0 h 3137657"/>
              <a:gd name="connsiteX1" fmla="*/ 666750 w 5334000"/>
              <a:gd name="connsiteY1" fmla="*/ 0 h 3137657"/>
              <a:gd name="connsiteX2" fmla="*/ 1440180 w 5334000"/>
              <a:gd name="connsiteY2" fmla="*/ 0 h 3137657"/>
              <a:gd name="connsiteX3" fmla="*/ 2160270 w 5334000"/>
              <a:gd name="connsiteY3" fmla="*/ 0 h 3137657"/>
              <a:gd name="connsiteX4" fmla="*/ 2773680 w 5334000"/>
              <a:gd name="connsiteY4" fmla="*/ 0 h 3137657"/>
              <a:gd name="connsiteX5" fmla="*/ 3387090 w 5334000"/>
              <a:gd name="connsiteY5" fmla="*/ 0 h 3137657"/>
              <a:gd name="connsiteX6" fmla="*/ 3893820 w 5334000"/>
              <a:gd name="connsiteY6" fmla="*/ 0 h 3137657"/>
              <a:gd name="connsiteX7" fmla="*/ 4400550 w 5334000"/>
              <a:gd name="connsiteY7" fmla="*/ 0 h 3137657"/>
              <a:gd name="connsiteX8" fmla="*/ 5334000 w 5334000"/>
              <a:gd name="connsiteY8" fmla="*/ 0 h 3137657"/>
              <a:gd name="connsiteX9" fmla="*/ 5334000 w 5334000"/>
              <a:gd name="connsiteY9" fmla="*/ 658908 h 3137657"/>
              <a:gd name="connsiteX10" fmla="*/ 5334000 w 5334000"/>
              <a:gd name="connsiteY10" fmla="*/ 1192310 h 3137657"/>
              <a:gd name="connsiteX11" fmla="*/ 5334000 w 5334000"/>
              <a:gd name="connsiteY11" fmla="*/ 1851218 h 3137657"/>
              <a:gd name="connsiteX12" fmla="*/ 5334000 w 5334000"/>
              <a:gd name="connsiteY12" fmla="*/ 2478749 h 3137657"/>
              <a:gd name="connsiteX13" fmla="*/ 5334000 w 5334000"/>
              <a:gd name="connsiteY13" fmla="*/ 3137657 h 3137657"/>
              <a:gd name="connsiteX14" fmla="*/ 4613910 w 5334000"/>
              <a:gd name="connsiteY14" fmla="*/ 3137657 h 3137657"/>
              <a:gd name="connsiteX15" fmla="*/ 4000500 w 5334000"/>
              <a:gd name="connsiteY15" fmla="*/ 3137657 h 3137657"/>
              <a:gd name="connsiteX16" fmla="*/ 3333750 w 5334000"/>
              <a:gd name="connsiteY16" fmla="*/ 3137657 h 3137657"/>
              <a:gd name="connsiteX17" fmla="*/ 2827020 w 5334000"/>
              <a:gd name="connsiteY17" fmla="*/ 3137657 h 3137657"/>
              <a:gd name="connsiteX18" fmla="*/ 2320290 w 5334000"/>
              <a:gd name="connsiteY18" fmla="*/ 3137657 h 3137657"/>
              <a:gd name="connsiteX19" fmla="*/ 1653540 w 5334000"/>
              <a:gd name="connsiteY19" fmla="*/ 3137657 h 3137657"/>
              <a:gd name="connsiteX20" fmla="*/ 1093470 w 5334000"/>
              <a:gd name="connsiteY20" fmla="*/ 3137657 h 3137657"/>
              <a:gd name="connsiteX21" fmla="*/ 0 w 5334000"/>
              <a:gd name="connsiteY21" fmla="*/ 3137657 h 3137657"/>
              <a:gd name="connsiteX22" fmla="*/ 0 w 5334000"/>
              <a:gd name="connsiteY22" fmla="*/ 2541502 h 3137657"/>
              <a:gd name="connsiteX23" fmla="*/ 0 w 5334000"/>
              <a:gd name="connsiteY23" fmla="*/ 2008100 h 3137657"/>
              <a:gd name="connsiteX24" fmla="*/ 0 w 5334000"/>
              <a:gd name="connsiteY24" fmla="*/ 1474699 h 3137657"/>
              <a:gd name="connsiteX25" fmla="*/ 0 w 5334000"/>
              <a:gd name="connsiteY25" fmla="*/ 815791 h 3137657"/>
              <a:gd name="connsiteX26" fmla="*/ 0 w 5334000"/>
              <a:gd name="connsiteY26" fmla="*/ 0 h 31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34000" h="3137657" extrusionOk="0">
                <a:moveTo>
                  <a:pt x="0" y="0"/>
                </a:moveTo>
                <a:cubicBezTo>
                  <a:pt x="214262" y="24335"/>
                  <a:pt x="364527" y="22432"/>
                  <a:pt x="666750" y="0"/>
                </a:cubicBezTo>
                <a:cubicBezTo>
                  <a:pt x="968973" y="-22432"/>
                  <a:pt x="1213583" y="8273"/>
                  <a:pt x="1440180" y="0"/>
                </a:cubicBezTo>
                <a:cubicBezTo>
                  <a:pt x="1666777" y="-8273"/>
                  <a:pt x="1836275" y="-26239"/>
                  <a:pt x="2160270" y="0"/>
                </a:cubicBezTo>
                <a:cubicBezTo>
                  <a:pt x="2484265" y="26239"/>
                  <a:pt x="2630166" y="-5830"/>
                  <a:pt x="2773680" y="0"/>
                </a:cubicBezTo>
                <a:cubicBezTo>
                  <a:pt x="2917194" y="5830"/>
                  <a:pt x="3138560" y="-20441"/>
                  <a:pt x="3387090" y="0"/>
                </a:cubicBezTo>
                <a:cubicBezTo>
                  <a:pt x="3635620" y="20441"/>
                  <a:pt x="3787547" y="-2240"/>
                  <a:pt x="3893820" y="0"/>
                </a:cubicBezTo>
                <a:cubicBezTo>
                  <a:pt x="4000093" y="2240"/>
                  <a:pt x="4200100" y="11710"/>
                  <a:pt x="4400550" y="0"/>
                </a:cubicBezTo>
                <a:cubicBezTo>
                  <a:pt x="4601000" y="-11710"/>
                  <a:pt x="4975980" y="-46145"/>
                  <a:pt x="5334000" y="0"/>
                </a:cubicBezTo>
                <a:cubicBezTo>
                  <a:pt x="5342467" y="254183"/>
                  <a:pt x="5341407" y="496658"/>
                  <a:pt x="5334000" y="658908"/>
                </a:cubicBezTo>
                <a:cubicBezTo>
                  <a:pt x="5326593" y="821158"/>
                  <a:pt x="5317399" y="1058090"/>
                  <a:pt x="5334000" y="1192310"/>
                </a:cubicBezTo>
                <a:cubicBezTo>
                  <a:pt x="5350601" y="1326530"/>
                  <a:pt x="5314023" y="1566289"/>
                  <a:pt x="5334000" y="1851218"/>
                </a:cubicBezTo>
                <a:cubicBezTo>
                  <a:pt x="5353977" y="2136147"/>
                  <a:pt x="5321502" y="2215031"/>
                  <a:pt x="5334000" y="2478749"/>
                </a:cubicBezTo>
                <a:cubicBezTo>
                  <a:pt x="5346498" y="2742467"/>
                  <a:pt x="5314991" y="2888045"/>
                  <a:pt x="5334000" y="3137657"/>
                </a:cubicBezTo>
                <a:cubicBezTo>
                  <a:pt x="5108783" y="3120016"/>
                  <a:pt x="4942157" y="3102931"/>
                  <a:pt x="4613910" y="3137657"/>
                </a:cubicBezTo>
                <a:cubicBezTo>
                  <a:pt x="4285663" y="3172384"/>
                  <a:pt x="4133449" y="3128924"/>
                  <a:pt x="4000500" y="3137657"/>
                </a:cubicBezTo>
                <a:cubicBezTo>
                  <a:pt x="3867551" y="3146391"/>
                  <a:pt x="3503369" y="3115315"/>
                  <a:pt x="3333750" y="3137657"/>
                </a:cubicBezTo>
                <a:cubicBezTo>
                  <a:pt x="3164131" y="3160000"/>
                  <a:pt x="2985727" y="3145864"/>
                  <a:pt x="2827020" y="3137657"/>
                </a:cubicBezTo>
                <a:cubicBezTo>
                  <a:pt x="2668313" y="3129451"/>
                  <a:pt x="2517261" y="3149730"/>
                  <a:pt x="2320290" y="3137657"/>
                </a:cubicBezTo>
                <a:cubicBezTo>
                  <a:pt x="2123319" y="3125585"/>
                  <a:pt x="1836974" y="3117392"/>
                  <a:pt x="1653540" y="3137657"/>
                </a:cubicBezTo>
                <a:cubicBezTo>
                  <a:pt x="1470106" y="3157923"/>
                  <a:pt x="1291653" y="3161955"/>
                  <a:pt x="1093470" y="3137657"/>
                </a:cubicBezTo>
                <a:cubicBezTo>
                  <a:pt x="895287" y="3113360"/>
                  <a:pt x="361172" y="3123521"/>
                  <a:pt x="0" y="3137657"/>
                </a:cubicBezTo>
                <a:cubicBezTo>
                  <a:pt x="-20122" y="2851201"/>
                  <a:pt x="-1173" y="2742612"/>
                  <a:pt x="0" y="2541502"/>
                </a:cubicBezTo>
                <a:cubicBezTo>
                  <a:pt x="1173" y="2340392"/>
                  <a:pt x="-7426" y="2269702"/>
                  <a:pt x="0" y="2008100"/>
                </a:cubicBezTo>
                <a:cubicBezTo>
                  <a:pt x="7426" y="1746498"/>
                  <a:pt x="16964" y="1610892"/>
                  <a:pt x="0" y="1474699"/>
                </a:cubicBezTo>
                <a:cubicBezTo>
                  <a:pt x="-16964" y="1338506"/>
                  <a:pt x="32448" y="1088370"/>
                  <a:pt x="0" y="815791"/>
                </a:cubicBezTo>
                <a:cubicBezTo>
                  <a:pt x="-32448" y="543212"/>
                  <a:pt x="-8851" y="36837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515308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C98867-3692-5249-5DB8-7FA5E54A47D9}"/>
              </a:ext>
            </a:extLst>
          </p:cNvPr>
          <p:cNvSpPr txBox="1"/>
          <p:nvPr/>
        </p:nvSpPr>
        <p:spPr bwMode="auto">
          <a:xfrm>
            <a:off x="0" y="993955"/>
            <a:ext cx="1035092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ALL Training Events – May 2024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LLE Roadshows – May to July 2024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1-2-1 Account Reviews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kern="0" dirty="0">
                <a:latin typeface="Helvetica" panose="020B0604020202020204" pitchFamily="34" charset="0"/>
                <a:cs typeface="Helvetica" panose="020B0604020202020204" pitchFamily="34" charset="0"/>
              </a:rPr>
              <a:t>Status Reports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Academic Staff Workshops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Staff Development Days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Monthly Bulletins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LP Services Website</a:t>
            </a:r>
            <a:endParaRPr lang="en-GB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8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2421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5547EB-4A0D-4BB4-A9C2-C35848294FBF}"/>
              </a:ext>
            </a:extLst>
          </p:cNvPr>
          <p:cNvSpPr txBox="1"/>
          <p:nvPr/>
        </p:nvSpPr>
        <p:spPr>
          <a:xfrm>
            <a:off x="331984" y="1879545"/>
            <a:ext cx="117083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Check Contracts Manager has digitally signed and returned 24/25 loan facility contract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Opportunity to challenge contract value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Ensure 24/25 loan facility is visible on LP Portal ahead of application service launch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Review Contacts and User list ahead of new academic year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Ensure LAFILs are not issued ahead of 10 June to avoid applications being made ineligible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Consider who within organisation will be responsible for LLE admin (levels 4-6)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Consider how SLC can support your wider organisation to drive up service standard compliance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BFDFE-5181-C33C-9298-C5D48F52CF9F}"/>
              </a:ext>
            </a:extLst>
          </p:cNvPr>
          <p:cNvSpPr txBox="1">
            <a:spLocks/>
          </p:cNvSpPr>
          <p:nvPr/>
        </p:nvSpPr>
        <p:spPr>
          <a:xfrm>
            <a:off x="331984" y="11309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Follow Up Actions…</a:t>
            </a:r>
          </a:p>
        </p:txBody>
      </p:sp>
    </p:spTree>
    <p:extLst>
      <p:ext uri="{BB962C8B-B14F-4D97-AF65-F5344CB8AC3E}">
        <p14:creationId xmlns:p14="http://schemas.microsoft.com/office/powerpoint/2010/main" val="86275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549D7-ACEC-4ED0-B5F2-4F02C5D6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57" y="2841834"/>
            <a:ext cx="10515600" cy="268337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FE Account Management Team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Partner Services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LPServices@slc.co.uk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0300 100 0643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https://www.lpservices.slc.co.uk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5D8DE-372E-4C26-B967-890DE1850F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7070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97F749-F00C-F319-D6A3-9D8C83EB0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806" y="2268912"/>
            <a:ext cx="8112388" cy="2320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Advanced Learner Loans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SLC Updates</a:t>
            </a:r>
          </a:p>
        </p:txBody>
      </p:sp>
    </p:spTree>
    <p:extLst>
      <p:ext uri="{BB962C8B-B14F-4D97-AF65-F5344CB8AC3E}">
        <p14:creationId xmlns:p14="http://schemas.microsoft.com/office/powerpoint/2010/main" val="38075810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6A2FAAD-B126-B6F1-A20C-6DA508313D35}"/>
              </a:ext>
            </a:extLst>
          </p:cNvPr>
          <p:cNvSpPr txBox="1">
            <a:spLocks/>
          </p:cNvSpPr>
          <p:nvPr/>
        </p:nvSpPr>
        <p:spPr>
          <a:xfrm>
            <a:off x="263735" y="273508"/>
            <a:ext cx="10515600" cy="653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Partners’ Support Desk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3D3E0-006A-E8CC-8DCB-1AA6EA3BBBF5}"/>
              </a:ext>
            </a:extLst>
          </p:cNvPr>
          <p:cNvSpPr txBox="1"/>
          <p:nvPr/>
        </p:nvSpPr>
        <p:spPr>
          <a:xfrm>
            <a:off x="429472" y="1194279"/>
            <a:ext cx="10349863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Contact Drivers: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Flagging administrative errors</a:t>
            </a: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Reinstating applications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Missing Evidence queries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Update fees to zero as student has Level 3 Entitlement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Calls asking how to become a provider / Progress of ESFA funding requests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b="1" dirty="0">
                <a:latin typeface="Helvetica" panose="020B0604020202030204" pitchFamily="34" charset="0"/>
                <a:sym typeface="Wingdings" pitchFamily="2" charset="2"/>
              </a:rPr>
              <a:t>Practitioner Support</a:t>
            </a:r>
          </a:p>
          <a:p>
            <a:pPr>
              <a:spcBef>
                <a:spcPct val="20000"/>
              </a:spcBef>
            </a:pPr>
            <a:r>
              <a:rPr lang="en-GB" dirty="0">
                <a:latin typeface="Helvetica" panose="020B0604020202030204" pitchFamily="34" charset="0"/>
                <a:sym typeface="Wingdings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SSIN_Queries@slc.co.uk</a:t>
            </a:r>
            <a:r>
              <a:rPr lang="en-GB" dirty="0">
                <a:latin typeface="Helvetica" panose="020B0604020202030204" pitchFamily="34" charset="0"/>
                <a:sym typeface="Wingdings" pitchFamily="2" charset="2"/>
              </a:rPr>
              <a:t> / 0300 100 0618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detailed information regarding policy, regulations, eligibility or circumstantial questions</a:t>
            </a:r>
            <a:endParaRPr lang="en-GB" sz="18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3D puzzle pieces">
            <a:extLst>
              <a:ext uri="{FF2B5EF4-FFF2-40B4-BE49-F238E27FC236}">
                <a16:creationId xmlns:a16="http://schemas.microsoft.com/office/drawing/2014/main" id="{8735597F-8E7D-672E-76C0-01368FA98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9121" y="926650"/>
            <a:ext cx="3486703" cy="2827129"/>
          </a:xfrm>
          <a:prstGeom prst="rect">
            <a:avLst/>
          </a:prstGeom>
          <a:ln>
            <a:solidFill>
              <a:srgbClr val="F7CA18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875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B57EE4-8F52-69DB-5AF6-D04882BF6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598543"/>
              </p:ext>
            </p:extLst>
          </p:nvPr>
        </p:nvGraphicFramePr>
        <p:xfrm>
          <a:off x="517363" y="283185"/>
          <a:ext cx="11157273" cy="575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07A10-CCA3-CE89-A957-094DD66E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B92FA0A-D9FA-A497-2666-B33BF56E7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188645"/>
              </p:ext>
            </p:extLst>
          </p:nvPr>
        </p:nvGraphicFramePr>
        <p:xfrm>
          <a:off x="290944" y="221601"/>
          <a:ext cx="11648211" cy="549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93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731594E3-CE54-4C23-9F72-883C7E69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572540" cy="685800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algn="ctr" fontAlgn="auto"/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b="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Top 10 Learning Aims</a:t>
            </a:r>
          </a:p>
          <a:p>
            <a:endParaRPr lang="en-US" sz="3600" b="0" kern="12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9DA2F6-86D5-4BC1-605C-40129563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19889"/>
              </p:ext>
            </p:extLst>
          </p:nvPr>
        </p:nvGraphicFramePr>
        <p:xfrm>
          <a:off x="3647980" y="250878"/>
          <a:ext cx="8327571" cy="5377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859">
                  <a:extLst>
                    <a:ext uri="{9D8B030D-6E8A-4147-A177-3AD203B41FA5}">
                      <a16:colId xmlns:a16="http://schemas.microsoft.com/office/drawing/2014/main" val="1716084111"/>
                    </a:ext>
                  </a:extLst>
                </a:gridCol>
                <a:gridCol w="2177176">
                  <a:extLst>
                    <a:ext uri="{9D8B030D-6E8A-4147-A177-3AD203B41FA5}">
                      <a16:colId xmlns:a16="http://schemas.microsoft.com/office/drawing/2014/main" val="1606734438"/>
                    </a:ext>
                  </a:extLst>
                </a:gridCol>
                <a:gridCol w="4977536">
                  <a:extLst>
                    <a:ext uri="{9D8B030D-6E8A-4147-A177-3AD203B41FA5}">
                      <a16:colId xmlns:a16="http://schemas.microsoft.com/office/drawing/2014/main" val="1741002371"/>
                    </a:ext>
                  </a:extLst>
                </a:gridCol>
              </a:tblGrid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Learning Aim Type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Learning Aim Description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24780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Access to HE Diploma (Science)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46602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Diploma in Nail Technology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44669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Diploma in Therapeutic Counselling (RQF)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872568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Diploma in Supporting Teaching and Learning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40272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Diploma in Adult Care (England)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4469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Access to HE Diploma (Health Professions)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293704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Diploma in Sports Massage Therapy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886283"/>
                  </a:ext>
                </a:extLst>
              </a:tr>
              <a:tr h="51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Diploma in Gym Instructing and Personal Training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2146"/>
                  </a:ext>
                </a:extLst>
              </a:tr>
              <a:tr h="4199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QAA Access to HE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Access to HE Diploma (Nursing and Midwifery)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447730"/>
                  </a:ext>
                </a:extLst>
              </a:tr>
              <a:tr h="720599"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QCF Diploma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Diploma in Women's Hairdressing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0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5C5C4-1CDD-CEA6-DC0F-345DC1FA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93A71E-D43E-7C86-490C-2C470D9269F1}"/>
              </a:ext>
            </a:extLst>
          </p:cNvPr>
          <p:cNvSpPr/>
          <p:nvPr/>
        </p:nvSpPr>
        <p:spPr>
          <a:xfrm>
            <a:off x="3251216" y="2402663"/>
            <a:ext cx="2475010" cy="1443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00B4FA-DD58-7344-C9EC-7228CD01ABA2}"/>
              </a:ext>
            </a:extLst>
          </p:cNvPr>
          <p:cNvSpPr/>
          <p:nvPr/>
        </p:nvSpPr>
        <p:spPr>
          <a:xfrm>
            <a:off x="401820" y="2402663"/>
            <a:ext cx="2475010" cy="1443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A1FE6E-30EF-C48E-8D36-C64E90087B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261" y="522354"/>
            <a:ext cx="10944225" cy="1152525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Sector Observations</a:t>
            </a:r>
            <a:b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2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CA828-9A14-B108-D104-01416A9C3E7F}"/>
              </a:ext>
            </a:extLst>
          </p:cNvPr>
          <p:cNvSpPr txBox="1"/>
          <p:nvPr/>
        </p:nvSpPr>
        <p:spPr>
          <a:xfrm>
            <a:off x="334883" y="562262"/>
            <a:ext cx="10786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b="0" i="0" dirty="0">
              <a:solidFill>
                <a:srgbClr val="0B0C0C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9E8792-5149-F5F6-6EC5-38D341ED15C0}"/>
              </a:ext>
            </a:extLst>
          </p:cNvPr>
          <p:cNvSpPr/>
          <p:nvPr/>
        </p:nvSpPr>
        <p:spPr>
          <a:xfrm>
            <a:off x="9051486" y="2402663"/>
            <a:ext cx="2475010" cy="1443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11771-307F-DBED-7400-7386931425EA}"/>
              </a:ext>
            </a:extLst>
          </p:cNvPr>
          <p:cNvSpPr txBox="1"/>
          <p:nvPr/>
        </p:nvSpPr>
        <p:spPr>
          <a:xfrm>
            <a:off x="3501228" y="2510267"/>
            <a:ext cx="19749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Devolved funding extending to some A2HE provision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E43AB-D690-BE29-6C63-482529031952}"/>
              </a:ext>
            </a:extLst>
          </p:cNvPr>
          <p:cNvSpPr/>
          <p:nvPr/>
        </p:nvSpPr>
        <p:spPr>
          <a:xfrm>
            <a:off x="6151351" y="2402663"/>
            <a:ext cx="2475010" cy="14438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A82ED-AE62-4AFB-1869-4A77AD03F654}"/>
              </a:ext>
            </a:extLst>
          </p:cNvPr>
          <p:cNvSpPr txBox="1"/>
          <p:nvPr/>
        </p:nvSpPr>
        <p:spPr>
          <a:xfrm>
            <a:off x="6379950" y="2691246"/>
            <a:ext cx="201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Future of devolved funding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15DC1-C97A-99A4-096C-3D9F4DBB1076}"/>
              </a:ext>
            </a:extLst>
          </p:cNvPr>
          <p:cNvSpPr txBox="1"/>
          <p:nvPr/>
        </p:nvSpPr>
        <p:spPr>
          <a:xfrm>
            <a:off x="665504" y="2524429"/>
            <a:ext cx="2010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Reduction in apps but new providers joining ALL scheme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B50837-6B35-A333-E71F-0835AF4389A6}"/>
              </a:ext>
            </a:extLst>
          </p:cNvPr>
          <p:cNvSpPr txBox="1"/>
          <p:nvPr/>
        </p:nvSpPr>
        <p:spPr>
          <a:xfrm>
            <a:off x="9273320" y="2478000"/>
            <a:ext cx="2031342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Learner commitment free funding v loan funded </a:t>
            </a:r>
          </a:p>
        </p:txBody>
      </p:sp>
    </p:spTree>
    <p:extLst>
      <p:ext uri="{BB962C8B-B14F-4D97-AF65-F5344CB8AC3E}">
        <p14:creationId xmlns:p14="http://schemas.microsoft.com/office/powerpoint/2010/main" val="147636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 descr="Term Dates determine long courses – 30 weeks and 3 days  –  Teaching Weeks need to be accurate &#10;Fresher’s Weeks not counted as weeks of teaching, unless students attend lectures&#10;Holiday periods should always be accounted for, not included within term, but adjust term length &#10;Exam Periods can be included in teaching weeks, but awaiting results can’t&#10;Support – students on long courses entitled to more maintenance support&#10;&#10;">
            <a:extLst>
              <a:ext uri="{FF2B5EF4-FFF2-40B4-BE49-F238E27FC236}">
                <a16:creationId xmlns:a16="http://schemas.microsoft.com/office/drawing/2014/main" id="{7C9EFC4E-1C3E-475C-B26A-A83AC0753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92980"/>
              </p:ext>
            </p:extLst>
          </p:nvPr>
        </p:nvGraphicFramePr>
        <p:xfrm>
          <a:off x="366445" y="662544"/>
          <a:ext cx="11448937" cy="482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C199291-05AE-9821-34DF-FE0EE9D8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31" y="435428"/>
            <a:ext cx="3932237" cy="685800"/>
          </a:xfrm>
        </p:spPr>
        <p:txBody>
          <a:bodyPr>
            <a:normAutofit/>
          </a:bodyPr>
          <a:lstStyle/>
          <a:p>
            <a:pPr rtl="0" eaLnBrk="1" fontAlgn="auto" latinLnBrk="0" hangingPunct="1"/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SLC Updates</a:t>
            </a:r>
            <a:endParaRPr lang="en-GB" sz="280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SLC COLOURS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5293"/>
      </a:accent1>
      <a:accent2>
        <a:srgbClr val="B11030"/>
      </a:accent2>
      <a:accent3>
        <a:srgbClr val="ABE338"/>
      </a:accent3>
      <a:accent4>
        <a:srgbClr val="3E107A"/>
      </a:accent4>
      <a:accent5>
        <a:srgbClr val="00F8FB"/>
      </a:accent5>
      <a:accent6>
        <a:srgbClr val="FF8C00"/>
      </a:accent6>
      <a:hlink>
        <a:srgbClr val="005293"/>
      </a:hlink>
      <a:folHlink>
        <a:srgbClr val="3E10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15860</TotalTime>
  <Words>906</Words>
  <Application>Microsoft Office PowerPoint</Application>
  <PresentationFormat>Widescreen</PresentationFormat>
  <Paragraphs>224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Courier New</vt:lpstr>
      <vt:lpstr>Helvetica</vt:lpstr>
      <vt:lpstr>Helvetica LT Std</vt:lpstr>
      <vt:lpstr>Wingdings</vt:lpstr>
      <vt:lpstr>Office Theme</vt:lpstr>
      <vt:lpstr>1_Office Theme</vt:lpstr>
      <vt:lpstr>2_Office Theme</vt:lpstr>
      <vt:lpstr>Custom Design</vt:lpstr>
      <vt:lpstr>3_Office Theme</vt:lpstr>
      <vt:lpstr>Learning Provider Regional Forums </vt:lpstr>
      <vt:lpstr>Contents</vt:lpstr>
      <vt:lpstr>Advanced Learner Loans SLC Updates</vt:lpstr>
      <vt:lpstr>PowerPoint Presentation</vt:lpstr>
      <vt:lpstr>PowerPoint Presentation</vt:lpstr>
      <vt:lpstr>PowerPoint Presentation</vt:lpstr>
      <vt:lpstr>      Top 10 Learning Aims </vt:lpstr>
      <vt:lpstr>Sector Observations  </vt:lpstr>
      <vt:lpstr>SLC Updates</vt:lpstr>
      <vt:lpstr>Future Funding Lifelong Learning Entitlement (LLE)</vt:lpstr>
      <vt:lpstr>LLE – What We Know  </vt:lpstr>
      <vt:lpstr>LLE – Things to Consider</vt:lpstr>
      <vt:lpstr>Advanced Learner Loans 24/25 Timelines</vt:lpstr>
      <vt:lpstr>24/25 Timeline</vt:lpstr>
      <vt:lpstr>Monitoring your Facility </vt:lpstr>
      <vt:lpstr>Advanced Learner Loans Service Standards Review</vt:lpstr>
      <vt:lpstr>PowerPoint Presentation</vt:lpstr>
      <vt:lpstr>Pre- Liability COCs  </vt:lpstr>
      <vt:lpstr>Advanced Learner Loans SLC Support</vt:lpstr>
      <vt:lpstr>PowerPoint Presentation</vt:lpstr>
      <vt:lpstr>PowerPoint Presentation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Shaw</dc:creator>
  <cp:lastModifiedBy>Amy Burnett</cp:lastModifiedBy>
  <cp:revision>216</cp:revision>
  <dcterms:created xsi:type="dcterms:W3CDTF">2021-05-20T13:42:13Z</dcterms:created>
  <dcterms:modified xsi:type="dcterms:W3CDTF">2024-04-09T13:20:09Z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d37d9-d9ac-4b79-83be-bb7da6ab464c_Enabled">
    <vt:lpwstr>true</vt:lpwstr>
  </property>
  <property fmtid="{D5CDD505-2E9C-101B-9397-08002B2CF9AE}" pid="3" name="MSIP_Label_7bbd37d9-d9ac-4b79-83be-bb7da6ab464c_SetDate">
    <vt:lpwstr>2021-08-20T16:17:40Z</vt:lpwstr>
  </property>
  <property fmtid="{D5CDD505-2E9C-101B-9397-08002B2CF9AE}" pid="4" name="MSIP_Label_7bbd37d9-d9ac-4b79-83be-bb7da6ab464c_Method">
    <vt:lpwstr>Privileged</vt:lpwstr>
  </property>
  <property fmtid="{D5CDD505-2E9C-101B-9397-08002B2CF9AE}" pid="5" name="MSIP_Label_7bbd37d9-d9ac-4b79-83be-bb7da6ab464c_Name">
    <vt:lpwstr>OFFICIAL</vt:lpwstr>
  </property>
  <property fmtid="{D5CDD505-2E9C-101B-9397-08002B2CF9AE}" pid="6" name="MSIP_Label_7bbd37d9-d9ac-4b79-83be-bb7da6ab464c_SiteId">
    <vt:lpwstr>4c6898a9-8fca-42f9-aa92-82cb3e252bc6</vt:lpwstr>
  </property>
  <property fmtid="{D5CDD505-2E9C-101B-9397-08002B2CF9AE}" pid="7" name="MSIP_Label_7bbd37d9-d9ac-4b79-83be-bb7da6ab464c_ActionId">
    <vt:lpwstr>3cdabb61-f90f-47d0-9151-0000d260ff63</vt:lpwstr>
  </property>
  <property fmtid="{D5CDD505-2E9C-101B-9397-08002B2CF9AE}" pid="8" name="MSIP_Label_7bbd37d9-d9ac-4b79-83be-bb7da6ab464c_ContentBits">
    <vt:lpwstr>3</vt:lpwstr>
  </property>
</Properties>
</file>